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9" r:id="rId3"/>
    <p:sldId id="281" r:id="rId4"/>
    <p:sldId id="283" r:id="rId5"/>
    <p:sldId id="284" r:id="rId6"/>
    <p:sldId id="282" r:id="rId7"/>
    <p:sldId id="286" r:id="rId8"/>
    <p:sldId id="285" r:id="rId9"/>
    <p:sldId id="259" r:id="rId10"/>
    <p:sldId id="262" r:id="rId11"/>
    <p:sldId id="270" r:id="rId12"/>
    <p:sldId id="287" r:id="rId13"/>
    <p:sldId id="290" r:id="rId14"/>
    <p:sldId id="291" r:id="rId15"/>
    <p:sldId id="292" r:id="rId16"/>
    <p:sldId id="289" r:id="rId17"/>
    <p:sldId id="288" r:id="rId18"/>
    <p:sldId id="293" r:id="rId19"/>
    <p:sldId id="277" r:id="rId20"/>
    <p:sldId id="278" r:id="rId21"/>
    <p:sldId id="279" r:id="rId22"/>
    <p:sldId id="296" r:id="rId23"/>
    <p:sldId id="298" r:id="rId24"/>
    <p:sldId id="297" r:id="rId25"/>
    <p:sldId id="299" r:id="rId26"/>
    <p:sldId id="295" r:id="rId27"/>
    <p:sldId id="294" r:id="rId28"/>
    <p:sldId id="268" r:id="rId29"/>
  </p:sldIdLst>
  <p:sldSz cx="12192000" cy="6858000"/>
  <p:notesSz cx="6858000" cy="9144000"/>
  <p:embeddedFontLst>
    <p:embeddedFont>
      <p:font typeface="맑은 고딕" panose="020B0503020000020004" pitchFamily="50" charset="-127"/>
      <p:regular r:id="rId30"/>
      <p:bold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4031"/>
    <a:srgbClr val="AFABAB"/>
    <a:srgbClr val="FBFBFB"/>
    <a:srgbClr val="A4DA80"/>
    <a:srgbClr val="FFFFFF"/>
    <a:srgbClr val="ECC0BA"/>
    <a:srgbClr val="8C3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D113A9D2-9D6B-4929-AA2D-F23B5EE8CBE7}" styleName="테마 스타일 2 - 강조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78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FDB3D1-A982-459C-962B-2D96383EFD1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A53EA07-6388-4CA7-9FCF-A62846DA7076}">
      <dgm:prSet phldrT="[텍스트]"/>
      <dgm:spPr/>
      <dgm:t>
        <a:bodyPr/>
        <a:lstStyle/>
        <a:p>
          <a:pPr latinLnBrk="1"/>
          <a:r>
            <a:rPr lang="ko-KR" altLang="en-US" dirty="0"/>
            <a:t>피사체가 작은 경우</a:t>
          </a:r>
        </a:p>
      </dgm:t>
    </dgm:pt>
    <dgm:pt modelId="{3FB0576A-4333-4B0F-A2E7-FA7E533407E4}" type="parTrans" cxnId="{26A74BFE-3C3E-4A17-A450-1777AB954786}">
      <dgm:prSet/>
      <dgm:spPr/>
      <dgm:t>
        <a:bodyPr/>
        <a:lstStyle/>
        <a:p>
          <a:pPr latinLnBrk="1"/>
          <a:endParaRPr lang="ko-KR" altLang="en-US"/>
        </a:p>
      </dgm:t>
    </dgm:pt>
    <dgm:pt modelId="{9AE1B207-CF98-4251-ACC0-8C701DEEF082}" type="sibTrans" cxnId="{26A74BFE-3C3E-4A17-A450-1777AB954786}">
      <dgm:prSet/>
      <dgm:spPr/>
      <dgm:t>
        <a:bodyPr/>
        <a:lstStyle/>
        <a:p>
          <a:pPr latinLnBrk="1"/>
          <a:endParaRPr lang="ko-KR" altLang="en-US"/>
        </a:p>
      </dgm:t>
    </dgm:pt>
    <dgm:pt modelId="{710C820E-DC64-4969-A885-EC12C8545DAA}">
      <dgm:prSet phldrT="[텍스트]"/>
      <dgm:spPr>
        <a:solidFill>
          <a:srgbClr val="FF0000"/>
        </a:solidFill>
      </dgm:spPr>
      <dgm:t>
        <a:bodyPr/>
        <a:lstStyle/>
        <a:p>
          <a:pPr latinLnBrk="1"/>
          <a:r>
            <a:rPr lang="ko-KR" altLang="en-US" dirty="0"/>
            <a:t>피사체가 큰 경우</a:t>
          </a:r>
        </a:p>
      </dgm:t>
    </dgm:pt>
    <dgm:pt modelId="{B32D7E0A-73A3-448B-8701-C0C85AC6BFF6}" type="parTrans" cxnId="{2109FF56-04E5-43FC-B082-6A1B3E9EB576}">
      <dgm:prSet/>
      <dgm:spPr>
        <a:ln>
          <a:solidFill>
            <a:srgbClr val="FF000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4700A22-F928-4358-9DDA-0919483D29D2}" type="sibTrans" cxnId="{2109FF56-04E5-43FC-B082-6A1B3E9EB576}">
      <dgm:prSet/>
      <dgm:spPr/>
      <dgm:t>
        <a:bodyPr/>
        <a:lstStyle/>
        <a:p>
          <a:pPr latinLnBrk="1"/>
          <a:endParaRPr lang="ko-KR" altLang="en-US"/>
        </a:p>
      </dgm:t>
    </dgm:pt>
    <dgm:pt modelId="{060BD621-2547-4DE9-B43A-9E9FA57E5720}">
      <dgm:prSet phldrT="[텍스트]"/>
      <dgm:spPr>
        <a:solidFill>
          <a:srgbClr val="FF0000"/>
        </a:solidFill>
      </dgm:spPr>
      <dgm:t>
        <a:bodyPr/>
        <a:lstStyle/>
        <a:p>
          <a:pPr latinLnBrk="1"/>
          <a:r>
            <a:rPr lang="en-US" altLang="ko-KR" dirty="0"/>
            <a:t>3</a:t>
          </a:r>
          <a:r>
            <a:rPr lang="ko-KR" altLang="en-US" dirty="0"/>
            <a:t>분할</a:t>
          </a:r>
        </a:p>
      </dgm:t>
    </dgm:pt>
    <dgm:pt modelId="{15F9E4FF-D566-4694-AEA5-44E8D65FD1CF}" type="parTrans" cxnId="{D6F0AD87-DAAB-41AA-8F00-FF7F70983362}">
      <dgm:prSet/>
      <dgm:spPr>
        <a:ln>
          <a:solidFill>
            <a:srgbClr val="FF000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998CE6B-3E38-498F-B84D-271CF2435C3D}" type="sibTrans" cxnId="{D6F0AD87-DAAB-41AA-8F00-FF7F70983362}">
      <dgm:prSet/>
      <dgm:spPr/>
      <dgm:t>
        <a:bodyPr/>
        <a:lstStyle/>
        <a:p>
          <a:pPr latinLnBrk="1"/>
          <a:endParaRPr lang="ko-KR" altLang="en-US"/>
        </a:p>
      </dgm:t>
    </dgm:pt>
    <dgm:pt modelId="{C134AD5B-3AB4-4C99-8F6E-961BB63816B6}">
      <dgm:prSet phldrT="[텍스트]"/>
      <dgm:spPr>
        <a:solidFill>
          <a:srgbClr val="FF0000"/>
        </a:solidFill>
      </dgm:spPr>
      <dgm:t>
        <a:bodyPr/>
        <a:lstStyle/>
        <a:p>
          <a:pPr latinLnBrk="1"/>
          <a:r>
            <a:rPr lang="en-US" altLang="ko-KR" dirty="0"/>
            <a:t>center</a:t>
          </a:r>
          <a:endParaRPr lang="ko-KR" altLang="en-US" dirty="0"/>
        </a:p>
      </dgm:t>
    </dgm:pt>
    <dgm:pt modelId="{EA533CA2-C3BC-4659-9F76-9AE806B279E4}" type="parTrans" cxnId="{55D66498-2745-41A3-87A2-79F6DAA8F2B1}">
      <dgm:prSet/>
      <dgm:spPr>
        <a:ln>
          <a:solidFill>
            <a:srgbClr val="FF000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FE412CF-AFFA-4794-854A-3FFF114956CA}" type="sibTrans" cxnId="{55D66498-2745-41A3-87A2-79F6DAA8F2B1}">
      <dgm:prSet/>
      <dgm:spPr/>
      <dgm:t>
        <a:bodyPr/>
        <a:lstStyle/>
        <a:p>
          <a:pPr latinLnBrk="1"/>
          <a:endParaRPr lang="ko-KR" altLang="en-US"/>
        </a:p>
      </dgm:t>
    </dgm:pt>
    <dgm:pt modelId="{CD2A405C-429C-4873-8042-0E5FC5168F48}">
      <dgm:prSet phldrT="[텍스트]"/>
      <dgm:spPr>
        <a:solidFill>
          <a:srgbClr val="FF0000"/>
        </a:solidFill>
      </dgm:spPr>
      <dgm:t>
        <a:bodyPr/>
        <a:lstStyle/>
        <a:p>
          <a:pPr latinLnBrk="1"/>
          <a:r>
            <a:rPr lang="ko-KR" altLang="en-US" dirty="0"/>
            <a:t>피사체 </a:t>
          </a:r>
          <a:r>
            <a:rPr lang="ko-KR" altLang="en-US" dirty="0" err="1"/>
            <a:t>가로형</a:t>
          </a:r>
          <a:endParaRPr lang="ko-KR" altLang="en-US" dirty="0"/>
        </a:p>
      </dgm:t>
    </dgm:pt>
    <dgm:pt modelId="{33071DB6-6387-495A-BD3C-6700ECFF60E7}" type="parTrans" cxnId="{85127A8E-E9BA-4D08-BBC3-8846E76118A4}">
      <dgm:prSet/>
      <dgm:spPr>
        <a:ln>
          <a:solidFill>
            <a:srgbClr val="FF000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B1203BD-85B4-4359-BE35-0624D0492371}" type="sibTrans" cxnId="{85127A8E-E9BA-4D08-BBC3-8846E76118A4}">
      <dgm:prSet/>
      <dgm:spPr/>
      <dgm:t>
        <a:bodyPr/>
        <a:lstStyle/>
        <a:p>
          <a:pPr latinLnBrk="1"/>
          <a:endParaRPr lang="ko-KR" altLang="en-US"/>
        </a:p>
      </dgm:t>
    </dgm:pt>
    <dgm:pt modelId="{6C864652-3622-412D-A066-FE4D367489C8}">
      <dgm:prSet phldrT="[텍스트]"/>
      <dgm:spPr/>
      <dgm:t>
        <a:bodyPr/>
        <a:lstStyle/>
        <a:p>
          <a:pPr latinLnBrk="1"/>
          <a:r>
            <a:rPr lang="en-US" altLang="ko-KR" dirty="0"/>
            <a:t>16:9</a:t>
          </a:r>
          <a:endParaRPr lang="ko-KR" altLang="en-US" dirty="0"/>
        </a:p>
      </dgm:t>
    </dgm:pt>
    <dgm:pt modelId="{E736916D-A1D9-4A07-8DFC-A233A690D8EB}" type="parTrans" cxnId="{B5CC7AEF-0C32-4830-A595-D68F9BE51FC7}">
      <dgm:prSet/>
      <dgm:spPr/>
      <dgm:t>
        <a:bodyPr/>
        <a:lstStyle/>
        <a:p>
          <a:pPr latinLnBrk="1"/>
          <a:endParaRPr lang="ko-KR" altLang="en-US"/>
        </a:p>
      </dgm:t>
    </dgm:pt>
    <dgm:pt modelId="{E194A674-CAF3-4A10-9B17-E5FE36DC5F04}" type="sibTrans" cxnId="{B5CC7AEF-0C32-4830-A595-D68F9BE51FC7}">
      <dgm:prSet/>
      <dgm:spPr/>
      <dgm:t>
        <a:bodyPr/>
        <a:lstStyle/>
        <a:p>
          <a:pPr latinLnBrk="1"/>
          <a:endParaRPr lang="ko-KR" altLang="en-US"/>
        </a:p>
      </dgm:t>
    </dgm:pt>
    <dgm:pt modelId="{20ADCDCA-45C4-480E-AF4A-448E1FCA5A59}">
      <dgm:prSet phldrT="[텍스트]"/>
      <dgm:spPr/>
      <dgm:t>
        <a:bodyPr/>
        <a:lstStyle/>
        <a:p>
          <a:pPr latinLnBrk="1"/>
          <a:r>
            <a:rPr lang="en-US" altLang="ko-KR" dirty="0"/>
            <a:t>3</a:t>
          </a:r>
          <a:r>
            <a:rPr lang="ko-KR" altLang="en-US" dirty="0"/>
            <a:t>분할</a:t>
          </a:r>
        </a:p>
      </dgm:t>
    </dgm:pt>
    <dgm:pt modelId="{78ADD927-375E-47DC-BDCD-575E08991ECA}" type="parTrans" cxnId="{633D19EE-2E38-42D1-9A0A-DE7F9427B53D}">
      <dgm:prSet/>
      <dgm:spPr/>
      <dgm:t>
        <a:bodyPr/>
        <a:lstStyle/>
        <a:p>
          <a:pPr latinLnBrk="1"/>
          <a:endParaRPr lang="ko-KR" altLang="en-US"/>
        </a:p>
      </dgm:t>
    </dgm:pt>
    <dgm:pt modelId="{A531879E-BB64-4FC4-82E3-BCA2709AD60E}" type="sibTrans" cxnId="{633D19EE-2E38-42D1-9A0A-DE7F9427B53D}">
      <dgm:prSet/>
      <dgm:spPr/>
      <dgm:t>
        <a:bodyPr/>
        <a:lstStyle/>
        <a:p>
          <a:pPr latinLnBrk="1"/>
          <a:endParaRPr lang="ko-KR" altLang="en-US"/>
        </a:p>
      </dgm:t>
    </dgm:pt>
    <dgm:pt modelId="{22F50979-F9BF-437A-9A4A-148F2444D212}">
      <dgm:prSet phldrT="[텍스트]"/>
      <dgm:spPr/>
      <dgm:t>
        <a:bodyPr/>
        <a:lstStyle/>
        <a:p>
          <a:pPr latinLnBrk="1"/>
          <a:r>
            <a:rPr lang="en-US" altLang="ko-KR" dirty="0"/>
            <a:t>Center</a:t>
          </a:r>
          <a:endParaRPr lang="ko-KR" altLang="en-US" dirty="0"/>
        </a:p>
      </dgm:t>
    </dgm:pt>
    <dgm:pt modelId="{3058AD04-0A57-4F8E-A714-F984B525A36D}" type="parTrans" cxnId="{99F6CBCC-4571-4C30-9B47-A624646D7286}">
      <dgm:prSet/>
      <dgm:spPr/>
      <dgm:t>
        <a:bodyPr/>
        <a:lstStyle/>
        <a:p>
          <a:pPr latinLnBrk="1"/>
          <a:endParaRPr lang="ko-KR" altLang="en-US"/>
        </a:p>
      </dgm:t>
    </dgm:pt>
    <dgm:pt modelId="{99F7A17C-FFCA-4587-9587-2F414596DAF1}" type="sibTrans" cxnId="{99F6CBCC-4571-4C30-9B47-A624646D7286}">
      <dgm:prSet/>
      <dgm:spPr/>
      <dgm:t>
        <a:bodyPr/>
        <a:lstStyle/>
        <a:p>
          <a:pPr latinLnBrk="1"/>
          <a:endParaRPr lang="ko-KR" altLang="en-US"/>
        </a:p>
      </dgm:t>
    </dgm:pt>
    <dgm:pt modelId="{2CC922E9-0913-4897-936F-96AFDB16D091}">
      <dgm:prSet phldrT="[텍스트]"/>
      <dgm:spPr/>
      <dgm:t>
        <a:bodyPr/>
        <a:lstStyle/>
        <a:p>
          <a:pPr latinLnBrk="1"/>
          <a:r>
            <a:rPr lang="en-US" altLang="ko-KR" dirty="0"/>
            <a:t>4:3</a:t>
          </a:r>
          <a:endParaRPr lang="ko-KR" altLang="en-US" dirty="0"/>
        </a:p>
      </dgm:t>
    </dgm:pt>
    <dgm:pt modelId="{B221B0E9-FB6E-45D3-8588-6C3501E96EDA}" type="parTrans" cxnId="{7ABBE0E2-DE83-4466-A5AC-1F81B2A5380F}">
      <dgm:prSet/>
      <dgm:spPr/>
      <dgm:t>
        <a:bodyPr/>
        <a:lstStyle/>
        <a:p>
          <a:pPr latinLnBrk="1"/>
          <a:endParaRPr lang="ko-KR" altLang="en-US"/>
        </a:p>
      </dgm:t>
    </dgm:pt>
    <dgm:pt modelId="{DEF19A93-C849-4B55-B863-8399866B087A}" type="sibTrans" cxnId="{7ABBE0E2-DE83-4466-A5AC-1F81B2A5380F}">
      <dgm:prSet/>
      <dgm:spPr/>
      <dgm:t>
        <a:bodyPr/>
        <a:lstStyle/>
        <a:p>
          <a:pPr latinLnBrk="1"/>
          <a:endParaRPr lang="ko-KR" altLang="en-US"/>
        </a:p>
      </dgm:t>
    </dgm:pt>
    <dgm:pt modelId="{2B1CAA7D-2BD5-49DC-8E78-D656E646B3F5}">
      <dgm:prSet phldrT="[텍스트]"/>
      <dgm:spPr/>
      <dgm:t>
        <a:bodyPr/>
        <a:lstStyle/>
        <a:p>
          <a:pPr latinLnBrk="1"/>
          <a:r>
            <a:rPr lang="en-US" altLang="ko-KR" dirty="0"/>
            <a:t>3</a:t>
          </a:r>
          <a:r>
            <a:rPr lang="ko-KR" altLang="en-US" dirty="0"/>
            <a:t>분할</a:t>
          </a:r>
        </a:p>
      </dgm:t>
    </dgm:pt>
    <dgm:pt modelId="{7436E4F5-3CFF-42D5-98A6-965FB1753253}" type="parTrans" cxnId="{6F73F43E-E74F-4A3F-AAB0-042D87E258D9}">
      <dgm:prSet/>
      <dgm:spPr/>
      <dgm:t>
        <a:bodyPr/>
        <a:lstStyle/>
        <a:p>
          <a:pPr latinLnBrk="1"/>
          <a:endParaRPr lang="ko-KR" altLang="en-US"/>
        </a:p>
      </dgm:t>
    </dgm:pt>
    <dgm:pt modelId="{9FC7874F-9073-40EF-8381-B5C709381CA6}" type="sibTrans" cxnId="{6F73F43E-E74F-4A3F-AAB0-042D87E258D9}">
      <dgm:prSet/>
      <dgm:spPr/>
      <dgm:t>
        <a:bodyPr/>
        <a:lstStyle/>
        <a:p>
          <a:pPr latinLnBrk="1"/>
          <a:endParaRPr lang="ko-KR" altLang="en-US"/>
        </a:p>
      </dgm:t>
    </dgm:pt>
    <dgm:pt modelId="{3E650439-9E88-41AA-91DE-9FE7F20D9C5C}">
      <dgm:prSet phldrT="[텍스트]"/>
      <dgm:spPr/>
      <dgm:t>
        <a:bodyPr/>
        <a:lstStyle/>
        <a:p>
          <a:pPr latinLnBrk="1"/>
          <a:r>
            <a:rPr lang="en-US" altLang="ko-KR" dirty="0"/>
            <a:t>Center</a:t>
          </a:r>
          <a:endParaRPr lang="ko-KR" altLang="en-US" dirty="0"/>
        </a:p>
      </dgm:t>
    </dgm:pt>
    <dgm:pt modelId="{B7FB22C5-ACBD-4FF7-82B3-409EDB1D7436}" type="parTrans" cxnId="{B47F4C9D-0576-4790-9698-FE630079F03E}">
      <dgm:prSet/>
      <dgm:spPr/>
      <dgm:t>
        <a:bodyPr/>
        <a:lstStyle/>
        <a:p>
          <a:pPr latinLnBrk="1"/>
          <a:endParaRPr lang="ko-KR" altLang="en-US"/>
        </a:p>
      </dgm:t>
    </dgm:pt>
    <dgm:pt modelId="{BFFBA2E3-B1DE-43C7-9886-30D76D1124BF}" type="sibTrans" cxnId="{B47F4C9D-0576-4790-9698-FE630079F03E}">
      <dgm:prSet/>
      <dgm:spPr/>
      <dgm:t>
        <a:bodyPr/>
        <a:lstStyle/>
        <a:p>
          <a:pPr latinLnBrk="1"/>
          <a:endParaRPr lang="ko-KR" altLang="en-US"/>
        </a:p>
      </dgm:t>
    </dgm:pt>
    <dgm:pt modelId="{B17BC919-51D0-48CC-8E09-018540257C66}">
      <dgm:prSet phldrT="[텍스트]"/>
      <dgm:spPr>
        <a:solidFill>
          <a:srgbClr val="FF0000"/>
        </a:solidFill>
      </dgm:spPr>
      <dgm:t>
        <a:bodyPr/>
        <a:lstStyle/>
        <a:p>
          <a:pPr latinLnBrk="1"/>
          <a:r>
            <a:rPr lang="ko-KR" altLang="en-US" dirty="0"/>
            <a:t>피사체 </a:t>
          </a:r>
          <a:r>
            <a:rPr lang="ko-KR" altLang="en-US" dirty="0" err="1"/>
            <a:t>세로형</a:t>
          </a:r>
          <a:endParaRPr lang="ko-KR" altLang="en-US" dirty="0"/>
        </a:p>
      </dgm:t>
    </dgm:pt>
    <dgm:pt modelId="{47ED1A1A-3C53-49B7-9F61-734EC28E6B1C}" type="parTrans" cxnId="{A1CAA01E-C8C6-48A8-85E8-7A353F47F49B}">
      <dgm:prSet/>
      <dgm:spPr>
        <a:ln>
          <a:solidFill>
            <a:srgbClr val="FF000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56C7366-8B75-433B-8FAB-D6AD727FE1D4}" type="sibTrans" cxnId="{A1CAA01E-C8C6-48A8-85E8-7A353F47F49B}">
      <dgm:prSet/>
      <dgm:spPr/>
      <dgm:t>
        <a:bodyPr/>
        <a:lstStyle/>
        <a:p>
          <a:pPr latinLnBrk="1"/>
          <a:endParaRPr lang="ko-KR" altLang="en-US"/>
        </a:p>
      </dgm:t>
    </dgm:pt>
    <dgm:pt modelId="{AF95A8DE-A642-4409-B63D-A0C02D70D57A}">
      <dgm:prSet phldrT="[텍스트]"/>
      <dgm:spPr/>
      <dgm:t>
        <a:bodyPr/>
        <a:lstStyle/>
        <a:p>
          <a:pPr latinLnBrk="1"/>
          <a:r>
            <a:rPr lang="en-US" altLang="ko-KR" dirty="0" err="1"/>
            <a:t>Pix_ratio</a:t>
          </a:r>
          <a:br>
            <a:rPr lang="en-US" altLang="ko-KR" dirty="0"/>
          </a:br>
          <a:r>
            <a:rPr lang="en-US" altLang="ko-KR" dirty="0"/>
            <a:t>0.1, 0.56, 0.82</a:t>
          </a:r>
          <a:endParaRPr lang="ko-KR" altLang="en-US" dirty="0"/>
        </a:p>
      </dgm:t>
    </dgm:pt>
    <dgm:pt modelId="{01DD9577-1863-4371-874F-E93F0C290C68}" type="parTrans" cxnId="{63D3FB13-566A-4329-A0E4-C4DDD7883B59}">
      <dgm:prSet/>
      <dgm:spPr/>
      <dgm:t>
        <a:bodyPr/>
        <a:lstStyle/>
        <a:p>
          <a:pPr latinLnBrk="1"/>
          <a:endParaRPr lang="ko-KR" altLang="en-US"/>
        </a:p>
      </dgm:t>
    </dgm:pt>
    <dgm:pt modelId="{9CC4B0A0-CAC3-41E4-8A9B-1D217C4FA79A}" type="sibTrans" cxnId="{63D3FB13-566A-4329-A0E4-C4DDD7883B59}">
      <dgm:prSet/>
      <dgm:spPr/>
      <dgm:t>
        <a:bodyPr/>
        <a:lstStyle/>
        <a:p>
          <a:pPr latinLnBrk="1"/>
          <a:endParaRPr lang="ko-KR" altLang="en-US"/>
        </a:p>
      </dgm:t>
    </dgm:pt>
    <dgm:pt modelId="{1C0EC2B5-5F2B-4303-8B19-98C8EA2A1797}">
      <dgm:prSet phldrT="[텍스트]"/>
      <dgm:spPr/>
      <dgm:t>
        <a:bodyPr/>
        <a:lstStyle/>
        <a:p>
          <a:pPr latinLnBrk="1"/>
          <a:r>
            <a:rPr lang="en-US" altLang="ko-KR" dirty="0" err="1"/>
            <a:t>Pix_ratio</a:t>
          </a:r>
          <a:br>
            <a:rPr lang="en-US" altLang="ko-KR" dirty="0"/>
          </a:br>
          <a:r>
            <a:rPr lang="en-US" altLang="ko-KR" dirty="0"/>
            <a:t>0.1, 0.56, 0.82</a:t>
          </a:r>
          <a:endParaRPr lang="ko-KR" altLang="en-US" dirty="0"/>
        </a:p>
      </dgm:t>
    </dgm:pt>
    <dgm:pt modelId="{4E7A0570-A91F-4FFD-BFBF-7DB9C26DF068}" type="parTrans" cxnId="{6955A6BE-4134-4F6A-97F9-F1D16535B62A}">
      <dgm:prSet/>
      <dgm:spPr/>
      <dgm:t>
        <a:bodyPr/>
        <a:lstStyle/>
        <a:p>
          <a:pPr latinLnBrk="1"/>
          <a:endParaRPr lang="ko-KR" altLang="en-US"/>
        </a:p>
      </dgm:t>
    </dgm:pt>
    <dgm:pt modelId="{9FF5008D-88BD-47D0-89FC-A329F3DBCD18}" type="sibTrans" cxnId="{6955A6BE-4134-4F6A-97F9-F1D16535B62A}">
      <dgm:prSet/>
      <dgm:spPr/>
      <dgm:t>
        <a:bodyPr/>
        <a:lstStyle/>
        <a:p>
          <a:pPr latinLnBrk="1"/>
          <a:endParaRPr lang="ko-KR" altLang="en-US"/>
        </a:p>
      </dgm:t>
    </dgm:pt>
    <dgm:pt modelId="{7BBA39E5-AF16-49C4-BB8C-4820269BC9A9}">
      <dgm:prSet phldrT="[텍스트]"/>
      <dgm:spPr/>
      <dgm:t>
        <a:bodyPr/>
        <a:lstStyle/>
        <a:p>
          <a:pPr latinLnBrk="1"/>
          <a:r>
            <a:rPr lang="en-US" altLang="ko-KR" dirty="0" err="1"/>
            <a:t>Pix_ratio</a:t>
          </a:r>
          <a:br>
            <a:rPr lang="en-US" altLang="ko-KR" dirty="0"/>
          </a:br>
          <a:r>
            <a:rPr lang="en-US" altLang="ko-KR" dirty="0"/>
            <a:t>0.1, 0.56, 0.82</a:t>
          </a:r>
          <a:endParaRPr lang="ko-KR" altLang="en-US" dirty="0"/>
        </a:p>
      </dgm:t>
    </dgm:pt>
    <dgm:pt modelId="{3D037571-213D-4159-8546-3C6E498F6913}" type="parTrans" cxnId="{1BEBADA1-3756-473E-957D-6EF02E1D1BDB}">
      <dgm:prSet/>
      <dgm:spPr/>
      <dgm:t>
        <a:bodyPr/>
        <a:lstStyle/>
        <a:p>
          <a:pPr latinLnBrk="1"/>
          <a:endParaRPr lang="ko-KR" altLang="en-US"/>
        </a:p>
      </dgm:t>
    </dgm:pt>
    <dgm:pt modelId="{446A86E8-0BFF-4A89-9BDE-AC93E87C2831}" type="sibTrans" cxnId="{1BEBADA1-3756-473E-957D-6EF02E1D1BDB}">
      <dgm:prSet/>
      <dgm:spPr/>
      <dgm:t>
        <a:bodyPr/>
        <a:lstStyle/>
        <a:p>
          <a:pPr latinLnBrk="1"/>
          <a:endParaRPr lang="ko-KR" altLang="en-US"/>
        </a:p>
      </dgm:t>
    </dgm:pt>
    <dgm:pt modelId="{B4A7DD16-BF50-4ECD-9737-B19DBA7C9593}">
      <dgm:prSet phldrT="[텍스트]"/>
      <dgm:spPr/>
      <dgm:t>
        <a:bodyPr/>
        <a:lstStyle/>
        <a:p>
          <a:pPr latinLnBrk="1"/>
          <a:r>
            <a:rPr lang="en-US" altLang="ko-KR" dirty="0" err="1"/>
            <a:t>Pix_ratio</a:t>
          </a:r>
          <a:br>
            <a:rPr lang="en-US" altLang="ko-KR" dirty="0"/>
          </a:br>
          <a:r>
            <a:rPr lang="en-US" altLang="ko-KR" dirty="0"/>
            <a:t>0.1, 0.56, 0.82</a:t>
          </a:r>
          <a:endParaRPr lang="ko-KR" altLang="en-US" dirty="0"/>
        </a:p>
      </dgm:t>
    </dgm:pt>
    <dgm:pt modelId="{0508BB7B-3BEE-4A9A-B0CE-B6CB60D2D5A4}" type="parTrans" cxnId="{1AD69945-08E3-4146-8016-D2BD6BB77853}">
      <dgm:prSet/>
      <dgm:spPr/>
      <dgm:t>
        <a:bodyPr/>
        <a:lstStyle/>
        <a:p>
          <a:pPr latinLnBrk="1"/>
          <a:endParaRPr lang="ko-KR" altLang="en-US"/>
        </a:p>
      </dgm:t>
    </dgm:pt>
    <dgm:pt modelId="{C85FEEB1-60A7-477D-AE5D-87F9C6C6558E}" type="sibTrans" cxnId="{1AD69945-08E3-4146-8016-D2BD6BB77853}">
      <dgm:prSet/>
      <dgm:spPr/>
      <dgm:t>
        <a:bodyPr/>
        <a:lstStyle/>
        <a:p>
          <a:pPr latinLnBrk="1"/>
          <a:endParaRPr lang="ko-KR" altLang="en-US"/>
        </a:p>
      </dgm:t>
    </dgm:pt>
    <dgm:pt modelId="{1F1BE151-F397-414D-A096-6FBCD45340D5}">
      <dgm:prSet phldrT="[텍스트]"/>
      <dgm:spPr/>
      <dgm:t>
        <a:bodyPr/>
        <a:lstStyle/>
        <a:p>
          <a:pPr latinLnBrk="1">
            <a:lnSpc>
              <a:spcPct val="100000"/>
            </a:lnSpc>
          </a:pPr>
          <a:r>
            <a:rPr lang="ko-KR" altLang="en-US" dirty="0"/>
            <a:t>결과 사진</a:t>
          </a:r>
          <a:br>
            <a:rPr lang="en-US" altLang="ko-KR" dirty="0"/>
          </a:br>
          <a:r>
            <a:rPr lang="ko-KR" altLang="en-US" dirty="0" err="1"/>
            <a:t>가로형</a:t>
          </a:r>
          <a:r>
            <a:rPr lang="ko-KR" altLang="en-US" dirty="0"/>
            <a:t> </a:t>
          </a:r>
          <a:r>
            <a:rPr lang="en-US" altLang="ko-KR" dirty="0"/>
            <a:t>or </a:t>
          </a:r>
          <a:r>
            <a:rPr lang="ko-KR" altLang="en-US" dirty="0" err="1"/>
            <a:t>세로형</a:t>
          </a:r>
          <a:endParaRPr lang="ko-KR" altLang="en-US" dirty="0"/>
        </a:p>
      </dgm:t>
    </dgm:pt>
    <dgm:pt modelId="{ECCFD604-D760-4158-8B01-FFBE431EBFD4}" type="parTrans" cxnId="{617C4614-B468-4673-8A1B-E5832C909420}">
      <dgm:prSet/>
      <dgm:spPr/>
      <dgm:t>
        <a:bodyPr/>
        <a:lstStyle/>
        <a:p>
          <a:pPr latinLnBrk="1"/>
          <a:endParaRPr lang="ko-KR" altLang="en-US"/>
        </a:p>
      </dgm:t>
    </dgm:pt>
    <dgm:pt modelId="{225FAD58-7C93-49ED-8D8F-4B4CE0D2B904}" type="sibTrans" cxnId="{617C4614-B468-4673-8A1B-E5832C909420}">
      <dgm:prSet/>
      <dgm:spPr/>
      <dgm:t>
        <a:bodyPr/>
        <a:lstStyle/>
        <a:p>
          <a:pPr latinLnBrk="1"/>
          <a:endParaRPr lang="ko-KR" altLang="en-US"/>
        </a:p>
      </dgm:t>
    </dgm:pt>
    <dgm:pt modelId="{CB0E6BF0-561E-4D9F-B6C8-B82D76FEDF93}">
      <dgm:prSet phldrT="[텍스트]"/>
      <dgm:spPr/>
      <dgm:t>
        <a:bodyPr/>
        <a:lstStyle/>
        <a:p>
          <a:pPr latinLnBrk="1"/>
          <a:r>
            <a:rPr lang="ko-KR" altLang="en-US" dirty="0"/>
            <a:t>결과 사진</a:t>
          </a:r>
          <a:br>
            <a:rPr lang="en-US" altLang="ko-KR" dirty="0"/>
          </a:br>
          <a:r>
            <a:rPr lang="ko-KR" altLang="en-US" dirty="0" err="1"/>
            <a:t>가로형</a:t>
          </a:r>
          <a:r>
            <a:rPr lang="ko-KR" altLang="en-US" dirty="0"/>
            <a:t> </a:t>
          </a:r>
          <a:r>
            <a:rPr lang="en-US" altLang="ko-KR" dirty="0"/>
            <a:t>or </a:t>
          </a:r>
          <a:r>
            <a:rPr lang="ko-KR" altLang="en-US" dirty="0" err="1"/>
            <a:t>세로형</a:t>
          </a:r>
          <a:endParaRPr lang="ko-KR" altLang="en-US" dirty="0"/>
        </a:p>
      </dgm:t>
    </dgm:pt>
    <dgm:pt modelId="{F0A91AD9-4A47-4C0F-BA89-0A382D4A851E}" type="parTrans" cxnId="{97D3D9FF-16F7-4425-B6F9-7D804B9869FC}">
      <dgm:prSet/>
      <dgm:spPr/>
      <dgm:t>
        <a:bodyPr/>
        <a:lstStyle/>
        <a:p>
          <a:pPr latinLnBrk="1"/>
          <a:endParaRPr lang="ko-KR" altLang="en-US"/>
        </a:p>
      </dgm:t>
    </dgm:pt>
    <dgm:pt modelId="{7AA2FF9C-8460-44B4-BBAD-64F2C0189A5D}" type="sibTrans" cxnId="{97D3D9FF-16F7-4425-B6F9-7D804B9869FC}">
      <dgm:prSet/>
      <dgm:spPr/>
      <dgm:t>
        <a:bodyPr/>
        <a:lstStyle/>
        <a:p>
          <a:pPr latinLnBrk="1"/>
          <a:endParaRPr lang="ko-KR" altLang="en-US"/>
        </a:p>
      </dgm:t>
    </dgm:pt>
    <dgm:pt modelId="{F413D1AE-23D8-4B29-B2DA-A323459E1AC5}">
      <dgm:prSet phldrT="[텍스트]"/>
      <dgm:spPr/>
      <dgm:t>
        <a:bodyPr/>
        <a:lstStyle/>
        <a:p>
          <a:pPr latinLnBrk="1"/>
          <a:r>
            <a:rPr lang="ko-KR" altLang="en-US" dirty="0"/>
            <a:t>결과 사진</a:t>
          </a:r>
          <a:br>
            <a:rPr lang="en-US" altLang="ko-KR" dirty="0"/>
          </a:br>
          <a:r>
            <a:rPr lang="ko-KR" altLang="en-US" dirty="0" err="1"/>
            <a:t>가로형</a:t>
          </a:r>
          <a:r>
            <a:rPr lang="ko-KR" altLang="en-US" dirty="0"/>
            <a:t> </a:t>
          </a:r>
          <a:r>
            <a:rPr lang="en-US" altLang="ko-KR" dirty="0"/>
            <a:t>or</a:t>
          </a:r>
          <a:r>
            <a:rPr lang="ko-KR" altLang="en-US" dirty="0" err="1"/>
            <a:t>세로형</a:t>
          </a:r>
          <a:endParaRPr lang="ko-KR" altLang="en-US" dirty="0"/>
        </a:p>
      </dgm:t>
    </dgm:pt>
    <dgm:pt modelId="{2885375E-BB1F-4F26-86C5-D66B099A7122}" type="parTrans" cxnId="{14A4012D-5FB7-4E7B-BE43-9B874C3A794F}">
      <dgm:prSet/>
      <dgm:spPr/>
      <dgm:t>
        <a:bodyPr/>
        <a:lstStyle/>
        <a:p>
          <a:pPr latinLnBrk="1"/>
          <a:endParaRPr lang="ko-KR" altLang="en-US"/>
        </a:p>
      </dgm:t>
    </dgm:pt>
    <dgm:pt modelId="{3EE678B2-D382-497C-B200-E7256AA00523}" type="sibTrans" cxnId="{14A4012D-5FB7-4E7B-BE43-9B874C3A794F}">
      <dgm:prSet/>
      <dgm:spPr/>
      <dgm:t>
        <a:bodyPr/>
        <a:lstStyle/>
        <a:p>
          <a:pPr latinLnBrk="1"/>
          <a:endParaRPr lang="ko-KR" altLang="en-US"/>
        </a:p>
      </dgm:t>
    </dgm:pt>
    <dgm:pt modelId="{35EC677F-98B3-4455-B2FC-63B0A126BA22}">
      <dgm:prSet phldrT="[텍스트]"/>
      <dgm:spPr/>
      <dgm:t>
        <a:bodyPr/>
        <a:lstStyle/>
        <a:p>
          <a:pPr latinLnBrk="1"/>
          <a:r>
            <a:rPr lang="ko-KR" altLang="en-US" dirty="0"/>
            <a:t>결과 사진</a:t>
          </a:r>
          <a:br>
            <a:rPr lang="en-US" altLang="ko-KR" dirty="0"/>
          </a:br>
          <a:r>
            <a:rPr lang="ko-KR" altLang="en-US" dirty="0" err="1"/>
            <a:t>가로형</a:t>
          </a:r>
          <a:r>
            <a:rPr lang="ko-KR" altLang="en-US" dirty="0"/>
            <a:t> </a:t>
          </a:r>
          <a:r>
            <a:rPr lang="en-US" altLang="ko-KR" dirty="0"/>
            <a:t>or </a:t>
          </a:r>
          <a:r>
            <a:rPr lang="ko-KR" altLang="en-US" dirty="0" err="1"/>
            <a:t>세로형</a:t>
          </a:r>
          <a:endParaRPr lang="ko-KR" altLang="en-US" dirty="0"/>
        </a:p>
      </dgm:t>
    </dgm:pt>
    <dgm:pt modelId="{1640892B-6C86-4A8E-98B6-A93E52766EB0}" type="parTrans" cxnId="{A7BA33C6-0BD3-47E1-804D-D80B37284A37}">
      <dgm:prSet/>
      <dgm:spPr/>
      <dgm:t>
        <a:bodyPr/>
        <a:lstStyle/>
        <a:p>
          <a:pPr latinLnBrk="1"/>
          <a:endParaRPr lang="ko-KR" altLang="en-US"/>
        </a:p>
      </dgm:t>
    </dgm:pt>
    <dgm:pt modelId="{B3703BF5-FC98-49EA-BAC9-2B582E109346}" type="sibTrans" cxnId="{A7BA33C6-0BD3-47E1-804D-D80B37284A37}">
      <dgm:prSet/>
      <dgm:spPr/>
      <dgm:t>
        <a:bodyPr/>
        <a:lstStyle/>
        <a:p>
          <a:pPr latinLnBrk="1"/>
          <a:endParaRPr lang="ko-KR" altLang="en-US"/>
        </a:p>
      </dgm:t>
    </dgm:pt>
    <dgm:pt modelId="{87FEA0BD-AB13-4C21-957A-423240D10A9F}">
      <dgm:prSet phldrT="[텍스트]"/>
      <dgm:spPr>
        <a:solidFill>
          <a:srgbClr val="FF0000"/>
        </a:solidFill>
      </dgm:spPr>
      <dgm:t>
        <a:bodyPr/>
        <a:lstStyle/>
        <a:p>
          <a:pPr latinLnBrk="1"/>
          <a:r>
            <a:rPr lang="ko-KR" altLang="en-US" dirty="0"/>
            <a:t>피사체 </a:t>
          </a:r>
          <a:r>
            <a:rPr lang="ko-KR" altLang="en-US" dirty="0" err="1"/>
            <a:t>세로형</a:t>
          </a:r>
          <a:endParaRPr lang="ko-KR" altLang="en-US" dirty="0"/>
        </a:p>
      </dgm:t>
    </dgm:pt>
    <dgm:pt modelId="{B4A8D8B1-5409-41C9-8617-2FCAA7205DCA}" type="parTrans" cxnId="{130E76EE-7B0F-40D9-B5E1-44F5A22A0DD4}">
      <dgm:prSet/>
      <dgm:spPr>
        <a:ln>
          <a:solidFill>
            <a:srgbClr val="FF000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8638773-713F-487B-B9FF-ACAFA94056F8}" type="sibTrans" cxnId="{130E76EE-7B0F-40D9-B5E1-44F5A22A0DD4}">
      <dgm:prSet/>
      <dgm:spPr/>
      <dgm:t>
        <a:bodyPr/>
        <a:lstStyle/>
        <a:p>
          <a:pPr latinLnBrk="1"/>
          <a:endParaRPr lang="ko-KR" altLang="en-US"/>
        </a:p>
      </dgm:t>
    </dgm:pt>
    <dgm:pt modelId="{B1B2BEA5-E494-4793-AADE-D8B28D72D4C9}">
      <dgm:prSet phldrT="[텍스트]"/>
      <dgm:spPr>
        <a:solidFill>
          <a:srgbClr val="FF0000"/>
        </a:solidFill>
      </dgm:spPr>
      <dgm:t>
        <a:bodyPr/>
        <a:lstStyle/>
        <a:p>
          <a:pPr latinLnBrk="1"/>
          <a:r>
            <a:rPr lang="ko-KR" altLang="en-US" dirty="0"/>
            <a:t>피사체 </a:t>
          </a:r>
          <a:r>
            <a:rPr lang="ko-KR" altLang="en-US" dirty="0" err="1"/>
            <a:t>가로형</a:t>
          </a:r>
          <a:endParaRPr lang="ko-KR" altLang="en-US" dirty="0"/>
        </a:p>
      </dgm:t>
    </dgm:pt>
    <dgm:pt modelId="{A297A5F5-0C45-42B0-B057-1C781F8A1257}" type="parTrans" cxnId="{6C3D23CA-AC74-4607-B198-598BC255840E}">
      <dgm:prSet/>
      <dgm:spPr>
        <a:ln>
          <a:solidFill>
            <a:srgbClr val="FF000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3D09B72A-7ED6-4673-A984-A1BCFEF0EAC0}" type="sibTrans" cxnId="{6C3D23CA-AC74-4607-B198-598BC255840E}">
      <dgm:prSet/>
      <dgm:spPr/>
      <dgm:t>
        <a:bodyPr/>
        <a:lstStyle/>
        <a:p>
          <a:pPr latinLnBrk="1"/>
          <a:endParaRPr lang="ko-KR" altLang="en-US"/>
        </a:p>
      </dgm:t>
    </dgm:pt>
    <dgm:pt modelId="{D44480D2-360C-4A4E-A9AE-719528AB380B}">
      <dgm:prSet phldrT="[텍스트]"/>
      <dgm:spPr>
        <a:solidFill>
          <a:schemeClr val="accent4"/>
        </a:solidFill>
      </dgm:spPr>
      <dgm:t>
        <a:bodyPr/>
        <a:lstStyle/>
        <a:p>
          <a:pPr latinLnBrk="1"/>
          <a:r>
            <a:rPr lang="en-US" altLang="ko-KR" dirty="0"/>
            <a:t>Original Image</a:t>
          </a:r>
          <a:endParaRPr lang="ko-KR" altLang="en-US" dirty="0"/>
        </a:p>
      </dgm:t>
    </dgm:pt>
    <dgm:pt modelId="{64E00C84-3DE0-4CD8-8B25-2B140FC14EC8}" type="parTrans" cxnId="{2ABCADB2-52B3-4BF8-8E1A-6C65A508D62C}">
      <dgm:prSet/>
      <dgm:spPr/>
      <dgm:t>
        <a:bodyPr/>
        <a:lstStyle/>
        <a:p>
          <a:pPr latinLnBrk="1"/>
          <a:endParaRPr lang="ko-KR" altLang="en-US"/>
        </a:p>
      </dgm:t>
    </dgm:pt>
    <dgm:pt modelId="{AD1C40C1-DE43-48A3-9085-AB963E8CA57E}" type="sibTrans" cxnId="{2ABCADB2-52B3-4BF8-8E1A-6C65A508D62C}">
      <dgm:prSet/>
      <dgm:spPr/>
      <dgm:t>
        <a:bodyPr/>
        <a:lstStyle/>
        <a:p>
          <a:pPr latinLnBrk="1"/>
          <a:endParaRPr lang="ko-KR" altLang="en-US"/>
        </a:p>
      </dgm:t>
    </dgm:pt>
    <dgm:pt modelId="{6C34FAB7-4828-4D5C-805E-A3E958CE6F19}" type="pres">
      <dgm:prSet presAssocID="{67FDB3D1-A982-459C-962B-2D96383EFD1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1E56D13-AE58-4BAF-831D-E66AF5176825}" type="pres">
      <dgm:prSet presAssocID="{D44480D2-360C-4A4E-A9AE-719528AB380B}" presName="root1" presStyleCnt="0"/>
      <dgm:spPr/>
    </dgm:pt>
    <dgm:pt modelId="{EBFE3FE6-7F31-4F56-9025-96192DA77079}" type="pres">
      <dgm:prSet presAssocID="{D44480D2-360C-4A4E-A9AE-719528AB380B}" presName="LevelOneTextNode" presStyleLbl="node0" presStyleIdx="0" presStyleCnt="1">
        <dgm:presLayoutVars>
          <dgm:chPref val="3"/>
        </dgm:presLayoutVars>
      </dgm:prSet>
      <dgm:spPr/>
    </dgm:pt>
    <dgm:pt modelId="{996C5E6B-D96C-4EC9-8B52-4F5E9C77BD4C}" type="pres">
      <dgm:prSet presAssocID="{D44480D2-360C-4A4E-A9AE-719528AB380B}" presName="level2hierChild" presStyleCnt="0"/>
      <dgm:spPr/>
    </dgm:pt>
    <dgm:pt modelId="{E4AC6FD6-B658-4F7C-A2E8-7180317F3479}" type="pres">
      <dgm:prSet presAssocID="{3FB0576A-4333-4B0F-A2E7-FA7E533407E4}" presName="conn2-1" presStyleLbl="parChTrans1D2" presStyleIdx="0" presStyleCnt="2"/>
      <dgm:spPr/>
    </dgm:pt>
    <dgm:pt modelId="{F6FCBB47-2697-4D0C-8E4C-98D49D7B59CC}" type="pres">
      <dgm:prSet presAssocID="{3FB0576A-4333-4B0F-A2E7-FA7E533407E4}" presName="connTx" presStyleLbl="parChTrans1D2" presStyleIdx="0" presStyleCnt="2"/>
      <dgm:spPr/>
    </dgm:pt>
    <dgm:pt modelId="{2ACCAC55-777A-4F9B-BF9E-B808ED34F4A1}" type="pres">
      <dgm:prSet presAssocID="{FA53EA07-6388-4CA7-9FCF-A62846DA7076}" presName="root2" presStyleCnt="0"/>
      <dgm:spPr/>
    </dgm:pt>
    <dgm:pt modelId="{7EC1E927-A5A3-4B68-9918-E578D16BA93E}" type="pres">
      <dgm:prSet presAssocID="{FA53EA07-6388-4CA7-9FCF-A62846DA7076}" presName="LevelTwoTextNode" presStyleLbl="node2" presStyleIdx="0" presStyleCnt="2" custScaleX="120221">
        <dgm:presLayoutVars>
          <dgm:chPref val="3"/>
        </dgm:presLayoutVars>
      </dgm:prSet>
      <dgm:spPr/>
    </dgm:pt>
    <dgm:pt modelId="{F431953F-6BE7-402F-8438-975EEDAC81D0}" type="pres">
      <dgm:prSet presAssocID="{FA53EA07-6388-4CA7-9FCF-A62846DA7076}" presName="level3hierChild" presStyleCnt="0"/>
      <dgm:spPr/>
    </dgm:pt>
    <dgm:pt modelId="{1E318E44-5CA7-4877-AD26-EEA0FF244FB0}" type="pres">
      <dgm:prSet presAssocID="{E736916D-A1D9-4A07-8DFC-A233A690D8EB}" presName="conn2-1" presStyleLbl="parChTrans1D3" presStyleIdx="0" presStyleCnt="4"/>
      <dgm:spPr/>
    </dgm:pt>
    <dgm:pt modelId="{91283197-85CC-4681-B0F9-14492962A8C8}" type="pres">
      <dgm:prSet presAssocID="{E736916D-A1D9-4A07-8DFC-A233A690D8EB}" presName="connTx" presStyleLbl="parChTrans1D3" presStyleIdx="0" presStyleCnt="4"/>
      <dgm:spPr/>
    </dgm:pt>
    <dgm:pt modelId="{961070F3-D428-4778-8AEB-26B5FA19888C}" type="pres">
      <dgm:prSet presAssocID="{6C864652-3622-412D-A066-FE4D367489C8}" presName="root2" presStyleCnt="0"/>
      <dgm:spPr/>
    </dgm:pt>
    <dgm:pt modelId="{9FBAA3B2-40A5-49FB-BC39-928329A8B687}" type="pres">
      <dgm:prSet presAssocID="{6C864652-3622-412D-A066-FE4D367489C8}" presName="LevelTwoTextNode" presStyleLbl="node3" presStyleIdx="0" presStyleCnt="4">
        <dgm:presLayoutVars>
          <dgm:chPref val="3"/>
        </dgm:presLayoutVars>
      </dgm:prSet>
      <dgm:spPr/>
    </dgm:pt>
    <dgm:pt modelId="{3255E878-E1A0-437D-9059-AF7D817CFC19}" type="pres">
      <dgm:prSet presAssocID="{6C864652-3622-412D-A066-FE4D367489C8}" presName="level3hierChild" presStyleCnt="0"/>
      <dgm:spPr/>
    </dgm:pt>
    <dgm:pt modelId="{A3AB6617-1187-4445-9162-334B367614F7}" type="pres">
      <dgm:prSet presAssocID="{78ADD927-375E-47DC-BDCD-575E08991ECA}" presName="conn2-1" presStyleLbl="parChTrans1D4" presStyleIdx="0" presStyleCnt="16"/>
      <dgm:spPr/>
    </dgm:pt>
    <dgm:pt modelId="{76F43118-C57E-4BB1-9274-EC3E8C7C2E0D}" type="pres">
      <dgm:prSet presAssocID="{78ADD927-375E-47DC-BDCD-575E08991ECA}" presName="connTx" presStyleLbl="parChTrans1D4" presStyleIdx="0" presStyleCnt="16"/>
      <dgm:spPr/>
    </dgm:pt>
    <dgm:pt modelId="{53FD4EAA-6AEC-4B93-B787-614A4D06E750}" type="pres">
      <dgm:prSet presAssocID="{20ADCDCA-45C4-480E-AF4A-448E1FCA5A59}" presName="root2" presStyleCnt="0"/>
      <dgm:spPr/>
    </dgm:pt>
    <dgm:pt modelId="{C0657366-A118-41D1-9F6C-E6476CC725F5}" type="pres">
      <dgm:prSet presAssocID="{20ADCDCA-45C4-480E-AF4A-448E1FCA5A59}" presName="LevelTwoTextNode" presStyleLbl="node4" presStyleIdx="0" presStyleCnt="16">
        <dgm:presLayoutVars>
          <dgm:chPref val="3"/>
        </dgm:presLayoutVars>
      </dgm:prSet>
      <dgm:spPr/>
    </dgm:pt>
    <dgm:pt modelId="{4CBE844B-5BF9-42C3-9099-8A6FE2E2F92F}" type="pres">
      <dgm:prSet presAssocID="{20ADCDCA-45C4-480E-AF4A-448E1FCA5A59}" presName="level3hierChild" presStyleCnt="0"/>
      <dgm:spPr/>
    </dgm:pt>
    <dgm:pt modelId="{2A2D6A8E-65C2-4EA6-861F-23907706B337}" type="pres">
      <dgm:prSet presAssocID="{ECCFD604-D760-4158-8B01-FFBE431EBFD4}" presName="conn2-1" presStyleLbl="parChTrans1D4" presStyleIdx="1" presStyleCnt="16"/>
      <dgm:spPr/>
    </dgm:pt>
    <dgm:pt modelId="{32AB5749-5F9F-4E1A-B656-4770F59D3BB7}" type="pres">
      <dgm:prSet presAssocID="{ECCFD604-D760-4158-8B01-FFBE431EBFD4}" presName="connTx" presStyleLbl="parChTrans1D4" presStyleIdx="1" presStyleCnt="16"/>
      <dgm:spPr/>
    </dgm:pt>
    <dgm:pt modelId="{657126F5-56FD-4B12-B473-034C38958ADC}" type="pres">
      <dgm:prSet presAssocID="{1F1BE151-F397-414D-A096-6FBCD45340D5}" presName="root2" presStyleCnt="0"/>
      <dgm:spPr/>
    </dgm:pt>
    <dgm:pt modelId="{B42BBB2C-478B-442E-B6DD-D4A119EAFEF1}" type="pres">
      <dgm:prSet presAssocID="{1F1BE151-F397-414D-A096-6FBCD45340D5}" presName="LevelTwoTextNode" presStyleLbl="node4" presStyleIdx="1" presStyleCnt="16" custScaleX="188510" custScaleY="176245" custLinFactNeighborY="-11037">
        <dgm:presLayoutVars>
          <dgm:chPref val="3"/>
        </dgm:presLayoutVars>
      </dgm:prSet>
      <dgm:spPr/>
    </dgm:pt>
    <dgm:pt modelId="{BAF11BE2-37E5-4A89-8C6D-4387250AF933}" type="pres">
      <dgm:prSet presAssocID="{1F1BE151-F397-414D-A096-6FBCD45340D5}" presName="level3hierChild" presStyleCnt="0"/>
      <dgm:spPr/>
    </dgm:pt>
    <dgm:pt modelId="{BC5187FE-7695-49BB-AF65-F89902D8FA28}" type="pres">
      <dgm:prSet presAssocID="{01DD9577-1863-4371-874F-E93F0C290C68}" presName="conn2-1" presStyleLbl="parChTrans1D4" presStyleIdx="2" presStyleCnt="16"/>
      <dgm:spPr/>
    </dgm:pt>
    <dgm:pt modelId="{50FDAE70-6F76-4DE7-92E6-67ACAAB176BD}" type="pres">
      <dgm:prSet presAssocID="{01DD9577-1863-4371-874F-E93F0C290C68}" presName="connTx" presStyleLbl="parChTrans1D4" presStyleIdx="2" presStyleCnt="16"/>
      <dgm:spPr/>
    </dgm:pt>
    <dgm:pt modelId="{B6DC5235-E814-4E47-8C16-36BB84A29120}" type="pres">
      <dgm:prSet presAssocID="{AF95A8DE-A642-4409-B63D-A0C02D70D57A}" presName="root2" presStyleCnt="0"/>
      <dgm:spPr/>
    </dgm:pt>
    <dgm:pt modelId="{EC0F608A-0BB3-4E33-854E-84FF93C6CE51}" type="pres">
      <dgm:prSet presAssocID="{AF95A8DE-A642-4409-B63D-A0C02D70D57A}" presName="LevelTwoTextNode" presStyleLbl="node4" presStyleIdx="2" presStyleCnt="16">
        <dgm:presLayoutVars>
          <dgm:chPref val="3"/>
        </dgm:presLayoutVars>
      </dgm:prSet>
      <dgm:spPr/>
    </dgm:pt>
    <dgm:pt modelId="{EFA176A3-5653-4E19-B431-DFBF2CFFA549}" type="pres">
      <dgm:prSet presAssocID="{AF95A8DE-A642-4409-B63D-A0C02D70D57A}" presName="level3hierChild" presStyleCnt="0"/>
      <dgm:spPr/>
    </dgm:pt>
    <dgm:pt modelId="{16F3F26C-1930-4FBC-8D31-00F2987688C1}" type="pres">
      <dgm:prSet presAssocID="{3058AD04-0A57-4F8E-A714-F984B525A36D}" presName="conn2-1" presStyleLbl="parChTrans1D4" presStyleIdx="3" presStyleCnt="16"/>
      <dgm:spPr/>
    </dgm:pt>
    <dgm:pt modelId="{3D73B3B8-170F-4698-A086-63B6EF16A43B}" type="pres">
      <dgm:prSet presAssocID="{3058AD04-0A57-4F8E-A714-F984B525A36D}" presName="connTx" presStyleLbl="parChTrans1D4" presStyleIdx="3" presStyleCnt="16"/>
      <dgm:spPr/>
    </dgm:pt>
    <dgm:pt modelId="{BCCAA0FD-23EF-486F-BB0A-6B75873CA4FF}" type="pres">
      <dgm:prSet presAssocID="{22F50979-F9BF-437A-9A4A-148F2444D212}" presName="root2" presStyleCnt="0"/>
      <dgm:spPr/>
    </dgm:pt>
    <dgm:pt modelId="{1808F8A5-BB57-4FAD-AED1-B807D7E5BBEE}" type="pres">
      <dgm:prSet presAssocID="{22F50979-F9BF-437A-9A4A-148F2444D212}" presName="LevelTwoTextNode" presStyleLbl="node4" presStyleIdx="3" presStyleCnt="16">
        <dgm:presLayoutVars>
          <dgm:chPref val="3"/>
        </dgm:presLayoutVars>
      </dgm:prSet>
      <dgm:spPr/>
    </dgm:pt>
    <dgm:pt modelId="{37BF2770-2BEA-4403-A0A7-F469730046CE}" type="pres">
      <dgm:prSet presAssocID="{22F50979-F9BF-437A-9A4A-148F2444D212}" presName="level3hierChild" presStyleCnt="0"/>
      <dgm:spPr/>
    </dgm:pt>
    <dgm:pt modelId="{2BAB30F6-A9CC-45DF-AE05-3B9E1031D773}" type="pres">
      <dgm:prSet presAssocID="{F0A91AD9-4A47-4C0F-BA89-0A382D4A851E}" presName="conn2-1" presStyleLbl="parChTrans1D4" presStyleIdx="4" presStyleCnt="16"/>
      <dgm:spPr/>
    </dgm:pt>
    <dgm:pt modelId="{258C1FDB-4936-436F-A7CC-D50388B95B5B}" type="pres">
      <dgm:prSet presAssocID="{F0A91AD9-4A47-4C0F-BA89-0A382D4A851E}" presName="connTx" presStyleLbl="parChTrans1D4" presStyleIdx="4" presStyleCnt="16"/>
      <dgm:spPr/>
    </dgm:pt>
    <dgm:pt modelId="{DB546C9A-17B3-405F-93B7-DF0D187F603D}" type="pres">
      <dgm:prSet presAssocID="{CB0E6BF0-561E-4D9F-B6C8-B82D76FEDF93}" presName="root2" presStyleCnt="0"/>
      <dgm:spPr/>
    </dgm:pt>
    <dgm:pt modelId="{99D0C394-AC79-4ECC-81A3-217A78A9DFF4}" type="pres">
      <dgm:prSet presAssocID="{CB0E6BF0-561E-4D9F-B6C8-B82D76FEDF93}" presName="LevelTwoTextNode" presStyleLbl="node4" presStyleIdx="4" presStyleCnt="16" custScaleX="187885" custScaleY="192698" custLinFactNeighborX="-988">
        <dgm:presLayoutVars>
          <dgm:chPref val="3"/>
        </dgm:presLayoutVars>
      </dgm:prSet>
      <dgm:spPr/>
    </dgm:pt>
    <dgm:pt modelId="{CE462BE5-4C67-42E7-9A0A-03DF405FE07A}" type="pres">
      <dgm:prSet presAssocID="{CB0E6BF0-561E-4D9F-B6C8-B82D76FEDF93}" presName="level3hierChild" presStyleCnt="0"/>
      <dgm:spPr/>
    </dgm:pt>
    <dgm:pt modelId="{9EB9B43B-9EB6-4933-9F2A-D5B272F72BF1}" type="pres">
      <dgm:prSet presAssocID="{4E7A0570-A91F-4FFD-BFBF-7DB9C26DF068}" presName="conn2-1" presStyleLbl="parChTrans1D4" presStyleIdx="5" presStyleCnt="16"/>
      <dgm:spPr/>
    </dgm:pt>
    <dgm:pt modelId="{CF0FD63B-044E-464D-82DB-373389558A38}" type="pres">
      <dgm:prSet presAssocID="{4E7A0570-A91F-4FFD-BFBF-7DB9C26DF068}" presName="connTx" presStyleLbl="parChTrans1D4" presStyleIdx="5" presStyleCnt="16"/>
      <dgm:spPr/>
    </dgm:pt>
    <dgm:pt modelId="{365B6440-5D08-4201-88DF-452254330AF8}" type="pres">
      <dgm:prSet presAssocID="{1C0EC2B5-5F2B-4303-8B19-98C8EA2A1797}" presName="root2" presStyleCnt="0"/>
      <dgm:spPr/>
    </dgm:pt>
    <dgm:pt modelId="{1FC02F39-9C3F-4094-82D9-14A11F368A91}" type="pres">
      <dgm:prSet presAssocID="{1C0EC2B5-5F2B-4303-8B19-98C8EA2A1797}" presName="LevelTwoTextNode" presStyleLbl="node4" presStyleIdx="5" presStyleCnt="16">
        <dgm:presLayoutVars>
          <dgm:chPref val="3"/>
        </dgm:presLayoutVars>
      </dgm:prSet>
      <dgm:spPr/>
    </dgm:pt>
    <dgm:pt modelId="{478C106E-1421-46B2-A482-5B65C6E9D654}" type="pres">
      <dgm:prSet presAssocID="{1C0EC2B5-5F2B-4303-8B19-98C8EA2A1797}" presName="level3hierChild" presStyleCnt="0"/>
      <dgm:spPr/>
    </dgm:pt>
    <dgm:pt modelId="{108C552A-2F47-4852-BADD-3B28452387AE}" type="pres">
      <dgm:prSet presAssocID="{B221B0E9-FB6E-45D3-8588-6C3501E96EDA}" presName="conn2-1" presStyleLbl="parChTrans1D3" presStyleIdx="1" presStyleCnt="4"/>
      <dgm:spPr/>
    </dgm:pt>
    <dgm:pt modelId="{F4C65300-7DF6-4643-AF64-5A7B98F49338}" type="pres">
      <dgm:prSet presAssocID="{B221B0E9-FB6E-45D3-8588-6C3501E96EDA}" presName="connTx" presStyleLbl="parChTrans1D3" presStyleIdx="1" presStyleCnt="4"/>
      <dgm:spPr/>
    </dgm:pt>
    <dgm:pt modelId="{A6506117-EC6E-4648-B249-1CD37F3F598E}" type="pres">
      <dgm:prSet presAssocID="{2CC922E9-0913-4897-936F-96AFDB16D091}" presName="root2" presStyleCnt="0"/>
      <dgm:spPr/>
    </dgm:pt>
    <dgm:pt modelId="{6E00EB78-92B1-4709-84F7-EF7C20D82A16}" type="pres">
      <dgm:prSet presAssocID="{2CC922E9-0913-4897-936F-96AFDB16D091}" presName="LevelTwoTextNode" presStyleLbl="node3" presStyleIdx="1" presStyleCnt="4">
        <dgm:presLayoutVars>
          <dgm:chPref val="3"/>
        </dgm:presLayoutVars>
      </dgm:prSet>
      <dgm:spPr/>
    </dgm:pt>
    <dgm:pt modelId="{08540560-FF9E-47E4-8172-62A4A886A7E7}" type="pres">
      <dgm:prSet presAssocID="{2CC922E9-0913-4897-936F-96AFDB16D091}" presName="level3hierChild" presStyleCnt="0"/>
      <dgm:spPr/>
    </dgm:pt>
    <dgm:pt modelId="{EE8DB0CF-242B-4910-8408-BF39D3902497}" type="pres">
      <dgm:prSet presAssocID="{7436E4F5-3CFF-42D5-98A6-965FB1753253}" presName="conn2-1" presStyleLbl="parChTrans1D4" presStyleIdx="6" presStyleCnt="16"/>
      <dgm:spPr/>
    </dgm:pt>
    <dgm:pt modelId="{2B6F0F0F-E9A6-4EF1-8FD2-0B836B1800B7}" type="pres">
      <dgm:prSet presAssocID="{7436E4F5-3CFF-42D5-98A6-965FB1753253}" presName="connTx" presStyleLbl="parChTrans1D4" presStyleIdx="6" presStyleCnt="16"/>
      <dgm:spPr/>
    </dgm:pt>
    <dgm:pt modelId="{0529BE96-522E-4D5D-81CE-E515D35E64A4}" type="pres">
      <dgm:prSet presAssocID="{2B1CAA7D-2BD5-49DC-8E78-D656E646B3F5}" presName="root2" presStyleCnt="0"/>
      <dgm:spPr/>
    </dgm:pt>
    <dgm:pt modelId="{2F3B527D-5966-4770-A167-B191DD8C46C3}" type="pres">
      <dgm:prSet presAssocID="{2B1CAA7D-2BD5-49DC-8E78-D656E646B3F5}" presName="LevelTwoTextNode" presStyleLbl="node4" presStyleIdx="6" presStyleCnt="16">
        <dgm:presLayoutVars>
          <dgm:chPref val="3"/>
        </dgm:presLayoutVars>
      </dgm:prSet>
      <dgm:spPr/>
    </dgm:pt>
    <dgm:pt modelId="{B82A6B92-86B8-4D8D-98E3-B2CAC55E0F8E}" type="pres">
      <dgm:prSet presAssocID="{2B1CAA7D-2BD5-49DC-8E78-D656E646B3F5}" presName="level3hierChild" presStyleCnt="0"/>
      <dgm:spPr/>
    </dgm:pt>
    <dgm:pt modelId="{6A4202F0-9501-46E5-ADEC-B5B2E495D92E}" type="pres">
      <dgm:prSet presAssocID="{2885375E-BB1F-4F26-86C5-D66B099A7122}" presName="conn2-1" presStyleLbl="parChTrans1D4" presStyleIdx="7" presStyleCnt="16"/>
      <dgm:spPr/>
    </dgm:pt>
    <dgm:pt modelId="{E2B0D9DF-D48E-4B8F-B7F2-C5D95F4DC7C0}" type="pres">
      <dgm:prSet presAssocID="{2885375E-BB1F-4F26-86C5-D66B099A7122}" presName="connTx" presStyleLbl="parChTrans1D4" presStyleIdx="7" presStyleCnt="16"/>
      <dgm:spPr/>
    </dgm:pt>
    <dgm:pt modelId="{5B0F64D3-AC7C-454D-B158-386BB9AD9808}" type="pres">
      <dgm:prSet presAssocID="{F413D1AE-23D8-4B29-B2DA-A323459E1AC5}" presName="root2" presStyleCnt="0"/>
      <dgm:spPr/>
    </dgm:pt>
    <dgm:pt modelId="{8B1BB165-AF69-4D7E-A7D4-CC778E539BBE}" type="pres">
      <dgm:prSet presAssocID="{F413D1AE-23D8-4B29-B2DA-A323459E1AC5}" presName="LevelTwoTextNode" presStyleLbl="node4" presStyleIdx="7" presStyleCnt="16" custScaleX="185181" custScaleY="192698">
        <dgm:presLayoutVars>
          <dgm:chPref val="3"/>
        </dgm:presLayoutVars>
      </dgm:prSet>
      <dgm:spPr/>
    </dgm:pt>
    <dgm:pt modelId="{DEC68CAB-73DD-431F-A7F2-25B72ADD99E9}" type="pres">
      <dgm:prSet presAssocID="{F413D1AE-23D8-4B29-B2DA-A323459E1AC5}" presName="level3hierChild" presStyleCnt="0"/>
      <dgm:spPr/>
    </dgm:pt>
    <dgm:pt modelId="{A22AA746-B4B5-47E1-B3F1-0EE3C3E2705C}" type="pres">
      <dgm:prSet presAssocID="{3D037571-213D-4159-8546-3C6E498F6913}" presName="conn2-1" presStyleLbl="parChTrans1D4" presStyleIdx="8" presStyleCnt="16"/>
      <dgm:spPr/>
    </dgm:pt>
    <dgm:pt modelId="{4315CA32-4137-44E6-AEC7-F65FEEB0E8D6}" type="pres">
      <dgm:prSet presAssocID="{3D037571-213D-4159-8546-3C6E498F6913}" presName="connTx" presStyleLbl="parChTrans1D4" presStyleIdx="8" presStyleCnt="16"/>
      <dgm:spPr/>
    </dgm:pt>
    <dgm:pt modelId="{E7A3C69E-7F6E-406F-9EE9-EA18F550472F}" type="pres">
      <dgm:prSet presAssocID="{7BBA39E5-AF16-49C4-BB8C-4820269BC9A9}" presName="root2" presStyleCnt="0"/>
      <dgm:spPr/>
    </dgm:pt>
    <dgm:pt modelId="{719AAE1C-F585-46C9-BFF1-9BF63DBEC8DF}" type="pres">
      <dgm:prSet presAssocID="{7BBA39E5-AF16-49C4-BB8C-4820269BC9A9}" presName="LevelTwoTextNode" presStyleLbl="node4" presStyleIdx="8" presStyleCnt="16">
        <dgm:presLayoutVars>
          <dgm:chPref val="3"/>
        </dgm:presLayoutVars>
      </dgm:prSet>
      <dgm:spPr/>
    </dgm:pt>
    <dgm:pt modelId="{788D982B-BD31-4171-86F6-DB9051D7F15C}" type="pres">
      <dgm:prSet presAssocID="{7BBA39E5-AF16-49C4-BB8C-4820269BC9A9}" presName="level3hierChild" presStyleCnt="0"/>
      <dgm:spPr/>
    </dgm:pt>
    <dgm:pt modelId="{612FF9EE-12EE-4AE0-BC23-E710D0A4859F}" type="pres">
      <dgm:prSet presAssocID="{B7FB22C5-ACBD-4FF7-82B3-409EDB1D7436}" presName="conn2-1" presStyleLbl="parChTrans1D4" presStyleIdx="9" presStyleCnt="16"/>
      <dgm:spPr/>
    </dgm:pt>
    <dgm:pt modelId="{DA63EE4D-682E-4F32-8E1B-4866A03A8CF5}" type="pres">
      <dgm:prSet presAssocID="{B7FB22C5-ACBD-4FF7-82B3-409EDB1D7436}" presName="connTx" presStyleLbl="parChTrans1D4" presStyleIdx="9" presStyleCnt="16"/>
      <dgm:spPr/>
    </dgm:pt>
    <dgm:pt modelId="{219EBFDD-A66E-4BF8-9F65-8FE23A1C9ABC}" type="pres">
      <dgm:prSet presAssocID="{3E650439-9E88-41AA-91DE-9FE7F20D9C5C}" presName="root2" presStyleCnt="0"/>
      <dgm:spPr/>
    </dgm:pt>
    <dgm:pt modelId="{9BB99E7A-33E5-4DC6-BCC0-25F19F74E4C0}" type="pres">
      <dgm:prSet presAssocID="{3E650439-9E88-41AA-91DE-9FE7F20D9C5C}" presName="LevelTwoTextNode" presStyleLbl="node4" presStyleIdx="9" presStyleCnt="16">
        <dgm:presLayoutVars>
          <dgm:chPref val="3"/>
        </dgm:presLayoutVars>
      </dgm:prSet>
      <dgm:spPr/>
    </dgm:pt>
    <dgm:pt modelId="{CED8835C-73C9-476D-8E67-A1BA3A966EAF}" type="pres">
      <dgm:prSet presAssocID="{3E650439-9E88-41AA-91DE-9FE7F20D9C5C}" presName="level3hierChild" presStyleCnt="0"/>
      <dgm:spPr/>
    </dgm:pt>
    <dgm:pt modelId="{C3775EC3-7C4B-4ACE-B906-C02155641936}" type="pres">
      <dgm:prSet presAssocID="{1640892B-6C86-4A8E-98B6-A93E52766EB0}" presName="conn2-1" presStyleLbl="parChTrans1D4" presStyleIdx="10" presStyleCnt="16"/>
      <dgm:spPr/>
    </dgm:pt>
    <dgm:pt modelId="{F0311776-AF65-4E0F-91A0-992FE2E8C08E}" type="pres">
      <dgm:prSet presAssocID="{1640892B-6C86-4A8E-98B6-A93E52766EB0}" presName="connTx" presStyleLbl="parChTrans1D4" presStyleIdx="10" presStyleCnt="16"/>
      <dgm:spPr/>
    </dgm:pt>
    <dgm:pt modelId="{0E27F28F-FF02-4CB4-9E54-E52948F1D202}" type="pres">
      <dgm:prSet presAssocID="{35EC677F-98B3-4455-B2FC-63B0A126BA22}" presName="root2" presStyleCnt="0"/>
      <dgm:spPr/>
    </dgm:pt>
    <dgm:pt modelId="{FAD4727A-73CB-4283-BADF-43CCB8FCCB8C}" type="pres">
      <dgm:prSet presAssocID="{35EC677F-98B3-4455-B2FC-63B0A126BA22}" presName="LevelTwoTextNode" presStyleLbl="node4" presStyleIdx="10" presStyleCnt="16" custScaleX="184520" custScaleY="192698">
        <dgm:presLayoutVars>
          <dgm:chPref val="3"/>
        </dgm:presLayoutVars>
      </dgm:prSet>
      <dgm:spPr/>
    </dgm:pt>
    <dgm:pt modelId="{A6F5AB3E-CA68-4280-B182-984F163A934B}" type="pres">
      <dgm:prSet presAssocID="{35EC677F-98B3-4455-B2FC-63B0A126BA22}" presName="level3hierChild" presStyleCnt="0"/>
      <dgm:spPr/>
    </dgm:pt>
    <dgm:pt modelId="{5BD6D886-7D61-4D29-869D-6CC64A06CA13}" type="pres">
      <dgm:prSet presAssocID="{0508BB7B-3BEE-4A9A-B0CE-B6CB60D2D5A4}" presName="conn2-1" presStyleLbl="parChTrans1D4" presStyleIdx="11" presStyleCnt="16"/>
      <dgm:spPr/>
    </dgm:pt>
    <dgm:pt modelId="{48112B22-F830-4E72-909B-7D2F00D7192D}" type="pres">
      <dgm:prSet presAssocID="{0508BB7B-3BEE-4A9A-B0CE-B6CB60D2D5A4}" presName="connTx" presStyleLbl="parChTrans1D4" presStyleIdx="11" presStyleCnt="16"/>
      <dgm:spPr/>
    </dgm:pt>
    <dgm:pt modelId="{69E75380-2517-44D5-8414-9D415C3C1664}" type="pres">
      <dgm:prSet presAssocID="{B4A7DD16-BF50-4ECD-9737-B19DBA7C9593}" presName="root2" presStyleCnt="0"/>
      <dgm:spPr/>
    </dgm:pt>
    <dgm:pt modelId="{0AC3B6F2-EFE6-411A-8170-D112C0BE452C}" type="pres">
      <dgm:prSet presAssocID="{B4A7DD16-BF50-4ECD-9737-B19DBA7C9593}" presName="LevelTwoTextNode" presStyleLbl="node4" presStyleIdx="11" presStyleCnt="16">
        <dgm:presLayoutVars>
          <dgm:chPref val="3"/>
        </dgm:presLayoutVars>
      </dgm:prSet>
      <dgm:spPr/>
    </dgm:pt>
    <dgm:pt modelId="{7D1F0EFC-1F6F-466C-9E40-198FEA252316}" type="pres">
      <dgm:prSet presAssocID="{B4A7DD16-BF50-4ECD-9737-B19DBA7C9593}" presName="level3hierChild" presStyleCnt="0"/>
      <dgm:spPr/>
    </dgm:pt>
    <dgm:pt modelId="{557ACC6B-3B4F-46C0-8798-356555D9300B}" type="pres">
      <dgm:prSet presAssocID="{B32D7E0A-73A3-448B-8701-C0C85AC6BFF6}" presName="conn2-1" presStyleLbl="parChTrans1D2" presStyleIdx="1" presStyleCnt="2"/>
      <dgm:spPr/>
    </dgm:pt>
    <dgm:pt modelId="{CD9AE00C-ACF1-415E-BA25-B87514FF302C}" type="pres">
      <dgm:prSet presAssocID="{B32D7E0A-73A3-448B-8701-C0C85AC6BFF6}" presName="connTx" presStyleLbl="parChTrans1D2" presStyleIdx="1" presStyleCnt="2"/>
      <dgm:spPr/>
    </dgm:pt>
    <dgm:pt modelId="{CD0E3878-7E4A-4DC0-AF1F-4D786BD0FD51}" type="pres">
      <dgm:prSet presAssocID="{710C820E-DC64-4969-A885-EC12C8545DAA}" presName="root2" presStyleCnt="0"/>
      <dgm:spPr/>
    </dgm:pt>
    <dgm:pt modelId="{213F587B-9E1D-4F02-863F-2E04F3B5B424}" type="pres">
      <dgm:prSet presAssocID="{710C820E-DC64-4969-A885-EC12C8545DAA}" presName="LevelTwoTextNode" presStyleLbl="node2" presStyleIdx="1" presStyleCnt="2" custScaleX="119713" custLinFactNeighborX="-126" custLinFactNeighborY="-8755">
        <dgm:presLayoutVars>
          <dgm:chPref val="3"/>
        </dgm:presLayoutVars>
      </dgm:prSet>
      <dgm:spPr/>
    </dgm:pt>
    <dgm:pt modelId="{F8A9C454-1776-495E-AD7E-B0A9762A229A}" type="pres">
      <dgm:prSet presAssocID="{710C820E-DC64-4969-A885-EC12C8545DAA}" presName="level3hierChild" presStyleCnt="0"/>
      <dgm:spPr/>
    </dgm:pt>
    <dgm:pt modelId="{A559B698-4F93-4F58-A87F-C6613F297702}" type="pres">
      <dgm:prSet presAssocID="{15F9E4FF-D566-4694-AEA5-44E8D65FD1CF}" presName="conn2-1" presStyleLbl="parChTrans1D3" presStyleIdx="2" presStyleCnt="4"/>
      <dgm:spPr/>
    </dgm:pt>
    <dgm:pt modelId="{D869CFE5-FA7D-4F52-95F3-F08CDF85CDE7}" type="pres">
      <dgm:prSet presAssocID="{15F9E4FF-D566-4694-AEA5-44E8D65FD1CF}" presName="connTx" presStyleLbl="parChTrans1D3" presStyleIdx="2" presStyleCnt="4"/>
      <dgm:spPr/>
    </dgm:pt>
    <dgm:pt modelId="{07F92EE2-5D23-40BF-BCBC-1D6D17CEAB66}" type="pres">
      <dgm:prSet presAssocID="{060BD621-2547-4DE9-B43A-9E9FA57E5720}" presName="root2" presStyleCnt="0"/>
      <dgm:spPr/>
    </dgm:pt>
    <dgm:pt modelId="{37F37D0D-EAD8-4D9D-9406-649029E1CD5C}" type="pres">
      <dgm:prSet presAssocID="{060BD621-2547-4DE9-B43A-9E9FA57E5720}" presName="LevelTwoTextNode" presStyleLbl="node3" presStyleIdx="2" presStyleCnt="4" custLinFactX="100000" custLinFactNeighborX="113335" custLinFactNeighborY="12393">
        <dgm:presLayoutVars>
          <dgm:chPref val="3"/>
        </dgm:presLayoutVars>
      </dgm:prSet>
      <dgm:spPr/>
    </dgm:pt>
    <dgm:pt modelId="{570A8904-A672-4969-A44F-C7589F0CCF37}" type="pres">
      <dgm:prSet presAssocID="{060BD621-2547-4DE9-B43A-9E9FA57E5720}" presName="level3hierChild" presStyleCnt="0"/>
      <dgm:spPr/>
    </dgm:pt>
    <dgm:pt modelId="{C0757499-C148-466B-A760-952B3E72A41C}" type="pres">
      <dgm:prSet presAssocID="{A297A5F5-0C45-42B0-B057-1C781F8A1257}" presName="conn2-1" presStyleLbl="parChTrans1D4" presStyleIdx="12" presStyleCnt="16"/>
      <dgm:spPr/>
    </dgm:pt>
    <dgm:pt modelId="{02E674BF-F07B-405F-9ECE-05CA58C79743}" type="pres">
      <dgm:prSet presAssocID="{A297A5F5-0C45-42B0-B057-1C781F8A1257}" presName="connTx" presStyleLbl="parChTrans1D4" presStyleIdx="12" presStyleCnt="16"/>
      <dgm:spPr/>
    </dgm:pt>
    <dgm:pt modelId="{FD38E972-2D22-4567-AE59-AC3C7F30ED27}" type="pres">
      <dgm:prSet presAssocID="{B1B2BEA5-E494-4793-AADE-D8B28D72D4C9}" presName="root2" presStyleCnt="0"/>
      <dgm:spPr/>
    </dgm:pt>
    <dgm:pt modelId="{38C10A2E-D5EE-41EA-99A7-8D81EDCE86C8}" type="pres">
      <dgm:prSet presAssocID="{B1B2BEA5-E494-4793-AADE-D8B28D72D4C9}" presName="LevelTwoTextNode" presStyleLbl="node4" presStyleIdx="12" presStyleCnt="16" custLinFactX="162901" custLinFactNeighborX="200000" custLinFactNeighborY="23297">
        <dgm:presLayoutVars>
          <dgm:chPref val="3"/>
        </dgm:presLayoutVars>
      </dgm:prSet>
      <dgm:spPr/>
    </dgm:pt>
    <dgm:pt modelId="{D8A6F781-F615-4A89-9142-CE14CF4BA067}" type="pres">
      <dgm:prSet presAssocID="{B1B2BEA5-E494-4793-AADE-D8B28D72D4C9}" presName="level3hierChild" presStyleCnt="0"/>
      <dgm:spPr/>
    </dgm:pt>
    <dgm:pt modelId="{28C2C309-37C3-4160-A16D-D714208D0200}" type="pres">
      <dgm:prSet presAssocID="{B4A8D8B1-5409-41C9-8617-2FCAA7205DCA}" presName="conn2-1" presStyleLbl="parChTrans1D4" presStyleIdx="13" presStyleCnt="16"/>
      <dgm:spPr/>
    </dgm:pt>
    <dgm:pt modelId="{BFDD12BA-444D-42B0-913C-7088A9E05B8C}" type="pres">
      <dgm:prSet presAssocID="{B4A8D8B1-5409-41C9-8617-2FCAA7205DCA}" presName="connTx" presStyleLbl="parChTrans1D4" presStyleIdx="13" presStyleCnt="16"/>
      <dgm:spPr/>
    </dgm:pt>
    <dgm:pt modelId="{C7992FF3-8602-41BD-A63C-0CC8D3A7A81F}" type="pres">
      <dgm:prSet presAssocID="{87FEA0BD-AB13-4C21-957A-423240D10A9F}" presName="root2" presStyleCnt="0"/>
      <dgm:spPr/>
    </dgm:pt>
    <dgm:pt modelId="{546E1C4B-490C-4B4F-91B1-9992194816EA}" type="pres">
      <dgm:prSet presAssocID="{87FEA0BD-AB13-4C21-957A-423240D10A9F}" presName="LevelTwoTextNode" presStyleLbl="node4" presStyleIdx="13" presStyleCnt="16" custLinFactX="161620" custLinFactNeighborX="200000" custLinFactNeighborY="20899">
        <dgm:presLayoutVars>
          <dgm:chPref val="3"/>
        </dgm:presLayoutVars>
      </dgm:prSet>
      <dgm:spPr/>
    </dgm:pt>
    <dgm:pt modelId="{9BF13677-1990-4540-86BD-8C75ED617C89}" type="pres">
      <dgm:prSet presAssocID="{87FEA0BD-AB13-4C21-957A-423240D10A9F}" presName="level3hierChild" presStyleCnt="0"/>
      <dgm:spPr/>
    </dgm:pt>
    <dgm:pt modelId="{9F522288-05AD-4C8B-A088-C6AB05F34870}" type="pres">
      <dgm:prSet presAssocID="{EA533CA2-C3BC-4659-9F76-9AE806B279E4}" presName="conn2-1" presStyleLbl="parChTrans1D3" presStyleIdx="3" presStyleCnt="4"/>
      <dgm:spPr/>
    </dgm:pt>
    <dgm:pt modelId="{A82C8A9E-A2F2-4E6C-BE67-AB990FD0313C}" type="pres">
      <dgm:prSet presAssocID="{EA533CA2-C3BC-4659-9F76-9AE806B279E4}" presName="connTx" presStyleLbl="parChTrans1D3" presStyleIdx="3" presStyleCnt="4"/>
      <dgm:spPr/>
    </dgm:pt>
    <dgm:pt modelId="{B9865204-AFC7-43C2-9566-5EBC9A47A0A3}" type="pres">
      <dgm:prSet presAssocID="{C134AD5B-3AB4-4C99-8F6E-961BB63816B6}" presName="root2" presStyleCnt="0"/>
      <dgm:spPr/>
    </dgm:pt>
    <dgm:pt modelId="{C7AD479D-49C9-40F3-BD6B-4AA3219DE385}" type="pres">
      <dgm:prSet presAssocID="{C134AD5B-3AB4-4C99-8F6E-961BB63816B6}" presName="LevelTwoTextNode" presStyleLbl="node3" presStyleIdx="3" presStyleCnt="4" custLinFactX="100000" custLinFactNeighborX="113335" custLinFactNeighborY="12393">
        <dgm:presLayoutVars>
          <dgm:chPref val="3"/>
        </dgm:presLayoutVars>
      </dgm:prSet>
      <dgm:spPr/>
    </dgm:pt>
    <dgm:pt modelId="{B103D63B-5ED6-4061-8EF7-E9EEC9B1A34F}" type="pres">
      <dgm:prSet presAssocID="{C134AD5B-3AB4-4C99-8F6E-961BB63816B6}" presName="level3hierChild" presStyleCnt="0"/>
      <dgm:spPr/>
    </dgm:pt>
    <dgm:pt modelId="{7D314B70-E8E0-4DA6-99D9-F5AC3A7889EA}" type="pres">
      <dgm:prSet presAssocID="{33071DB6-6387-495A-BD3C-6700ECFF60E7}" presName="conn2-1" presStyleLbl="parChTrans1D4" presStyleIdx="14" presStyleCnt="16"/>
      <dgm:spPr/>
    </dgm:pt>
    <dgm:pt modelId="{0AA3C63F-54F6-45EF-BF27-BBF07D854B5B}" type="pres">
      <dgm:prSet presAssocID="{33071DB6-6387-495A-BD3C-6700ECFF60E7}" presName="connTx" presStyleLbl="parChTrans1D4" presStyleIdx="14" presStyleCnt="16"/>
      <dgm:spPr/>
    </dgm:pt>
    <dgm:pt modelId="{714F2362-9185-431D-B8A2-5E4BF10D1216}" type="pres">
      <dgm:prSet presAssocID="{CD2A405C-429C-4873-8042-0E5FC5168F48}" presName="root2" presStyleCnt="0"/>
      <dgm:spPr/>
    </dgm:pt>
    <dgm:pt modelId="{5AC775E5-5CDB-4AA8-88BD-79BA87AC3DD3}" type="pres">
      <dgm:prSet presAssocID="{CD2A405C-429C-4873-8042-0E5FC5168F48}" presName="LevelTwoTextNode" presStyleLbl="node4" presStyleIdx="14" presStyleCnt="16" custLinFactX="161129" custLinFactNeighborX="200000" custLinFactNeighborY="12666">
        <dgm:presLayoutVars>
          <dgm:chPref val="3"/>
        </dgm:presLayoutVars>
      </dgm:prSet>
      <dgm:spPr/>
    </dgm:pt>
    <dgm:pt modelId="{56BCB6CC-D0BF-4EE5-B4DB-173CF9841D57}" type="pres">
      <dgm:prSet presAssocID="{CD2A405C-429C-4873-8042-0E5FC5168F48}" presName="level3hierChild" presStyleCnt="0"/>
      <dgm:spPr/>
    </dgm:pt>
    <dgm:pt modelId="{4927297E-6880-4134-91E0-F047376EDEB4}" type="pres">
      <dgm:prSet presAssocID="{47ED1A1A-3C53-49B7-9F61-734EC28E6B1C}" presName="conn2-1" presStyleLbl="parChTrans1D4" presStyleIdx="15" presStyleCnt="16"/>
      <dgm:spPr/>
    </dgm:pt>
    <dgm:pt modelId="{289E24BF-ADC7-442C-8DDB-AA0EE5B1C44F}" type="pres">
      <dgm:prSet presAssocID="{47ED1A1A-3C53-49B7-9F61-734EC28E6B1C}" presName="connTx" presStyleLbl="parChTrans1D4" presStyleIdx="15" presStyleCnt="16"/>
      <dgm:spPr/>
    </dgm:pt>
    <dgm:pt modelId="{7DAA0D7E-BF05-42E4-BA46-3BEEB6A865D4}" type="pres">
      <dgm:prSet presAssocID="{B17BC919-51D0-48CC-8E09-018540257C66}" presName="root2" presStyleCnt="0"/>
      <dgm:spPr/>
    </dgm:pt>
    <dgm:pt modelId="{705D1E90-8AFE-47B1-8B37-79AC4166F226}" type="pres">
      <dgm:prSet presAssocID="{B17BC919-51D0-48CC-8E09-018540257C66}" presName="LevelTwoTextNode" presStyleLbl="node4" presStyleIdx="15" presStyleCnt="16" custLinFactX="159357" custLinFactNeighborX="200000" custLinFactNeighborY="5885">
        <dgm:presLayoutVars>
          <dgm:chPref val="3"/>
        </dgm:presLayoutVars>
      </dgm:prSet>
      <dgm:spPr/>
    </dgm:pt>
    <dgm:pt modelId="{CDCDF0BD-8A5E-4BB8-BDBA-A25450C2AB67}" type="pres">
      <dgm:prSet presAssocID="{B17BC919-51D0-48CC-8E09-018540257C66}" presName="level3hierChild" presStyleCnt="0"/>
      <dgm:spPr/>
    </dgm:pt>
  </dgm:ptLst>
  <dgm:cxnLst>
    <dgm:cxn modelId="{BF06D704-D6F9-458A-B1A1-8BF317C01D25}" type="presOf" srcId="{4E7A0570-A91F-4FFD-BFBF-7DB9C26DF068}" destId="{9EB9B43B-9EB6-4933-9F2A-D5B272F72BF1}" srcOrd="0" destOrd="0" presId="urn:microsoft.com/office/officeart/2005/8/layout/hierarchy2"/>
    <dgm:cxn modelId="{C58A0107-85B5-4C13-B20C-CABBDB98954F}" type="presOf" srcId="{A297A5F5-0C45-42B0-B057-1C781F8A1257}" destId="{02E674BF-F07B-405F-9ECE-05CA58C79743}" srcOrd="1" destOrd="0" presId="urn:microsoft.com/office/officeart/2005/8/layout/hierarchy2"/>
    <dgm:cxn modelId="{16A86C12-5D44-4486-B370-5EBA4C943AFE}" type="presOf" srcId="{E736916D-A1D9-4A07-8DFC-A233A690D8EB}" destId="{1E318E44-5CA7-4877-AD26-EEA0FF244FB0}" srcOrd="0" destOrd="0" presId="urn:microsoft.com/office/officeart/2005/8/layout/hierarchy2"/>
    <dgm:cxn modelId="{63D3FB13-566A-4329-A0E4-C4DDD7883B59}" srcId="{1F1BE151-F397-414D-A096-6FBCD45340D5}" destId="{AF95A8DE-A642-4409-B63D-A0C02D70D57A}" srcOrd="0" destOrd="0" parTransId="{01DD9577-1863-4371-874F-E93F0C290C68}" sibTransId="{9CC4B0A0-CAC3-41E4-8A9B-1D217C4FA79A}"/>
    <dgm:cxn modelId="{617C4614-B468-4673-8A1B-E5832C909420}" srcId="{20ADCDCA-45C4-480E-AF4A-448E1FCA5A59}" destId="{1F1BE151-F397-414D-A096-6FBCD45340D5}" srcOrd="0" destOrd="0" parTransId="{ECCFD604-D760-4158-8B01-FFBE431EBFD4}" sibTransId="{225FAD58-7C93-49ED-8D8F-4B4CE0D2B904}"/>
    <dgm:cxn modelId="{B143CD15-97DD-4BC1-BB25-080060259233}" type="presOf" srcId="{6C864652-3622-412D-A066-FE4D367489C8}" destId="{9FBAA3B2-40A5-49FB-BC39-928329A8B687}" srcOrd="0" destOrd="0" presId="urn:microsoft.com/office/officeart/2005/8/layout/hierarchy2"/>
    <dgm:cxn modelId="{A1CAA01E-C8C6-48A8-85E8-7A353F47F49B}" srcId="{C134AD5B-3AB4-4C99-8F6E-961BB63816B6}" destId="{B17BC919-51D0-48CC-8E09-018540257C66}" srcOrd="1" destOrd="0" parTransId="{47ED1A1A-3C53-49B7-9F61-734EC28E6B1C}" sibTransId="{656C7366-8B75-433B-8FAB-D6AD727FE1D4}"/>
    <dgm:cxn modelId="{5E082D23-91F0-4D59-819A-18FAF7BD6293}" type="presOf" srcId="{710C820E-DC64-4969-A885-EC12C8545DAA}" destId="{213F587B-9E1D-4F02-863F-2E04F3B5B424}" srcOrd="0" destOrd="0" presId="urn:microsoft.com/office/officeart/2005/8/layout/hierarchy2"/>
    <dgm:cxn modelId="{B0D15A24-57CB-4C47-991A-C36A9BF5A223}" type="presOf" srcId="{B4A7DD16-BF50-4ECD-9737-B19DBA7C9593}" destId="{0AC3B6F2-EFE6-411A-8170-D112C0BE452C}" srcOrd="0" destOrd="0" presId="urn:microsoft.com/office/officeart/2005/8/layout/hierarchy2"/>
    <dgm:cxn modelId="{EBC2C925-1F51-42AA-8B01-306A126A2B14}" type="presOf" srcId="{3D037571-213D-4159-8546-3C6E498F6913}" destId="{A22AA746-B4B5-47E1-B3F1-0EE3C3E2705C}" srcOrd="0" destOrd="0" presId="urn:microsoft.com/office/officeart/2005/8/layout/hierarchy2"/>
    <dgm:cxn modelId="{28DA1F28-381D-49BC-815F-4AC6C9B3AA1A}" type="presOf" srcId="{B32D7E0A-73A3-448B-8701-C0C85AC6BFF6}" destId="{557ACC6B-3B4F-46C0-8798-356555D9300B}" srcOrd="0" destOrd="0" presId="urn:microsoft.com/office/officeart/2005/8/layout/hierarchy2"/>
    <dgm:cxn modelId="{38E2FC28-478E-4A1F-969C-44347080C3D1}" type="presOf" srcId="{1640892B-6C86-4A8E-98B6-A93E52766EB0}" destId="{C3775EC3-7C4B-4ACE-B906-C02155641936}" srcOrd="0" destOrd="0" presId="urn:microsoft.com/office/officeart/2005/8/layout/hierarchy2"/>
    <dgm:cxn modelId="{14A4012D-5FB7-4E7B-BE43-9B874C3A794F}" srcId="{2B1CAA7D-2BD5-49DC-8E78-D656E646B3F5}" destId="{F413D1AE-23D8-4B29-B2DA-A323459E1AC5}" srcOrd="0" destOrd="0" parTransId="{2885375E-BB1F-4F26-86C5-D66B099A7122}" sibTransId="{3EE678B2-D382-497C-B200-E7256AA00523}"/>
    <dgm:cxn modelId="{07F8073A-574F-4021-B319-C8A689E9C513}" type="presOf" srcId="{B1B2BEA5-E494-4793-AADE-D8B28D72D4C9}" destId="{38C10A2E-D5EE-41EA-99A7-8D81EDCE86C8}" srcOrd="0" destOrd="0" presId="urn:microsoft.com/office/officeart/2005/8/layout/hierarchy2"/>
    <dgm:cxn modelId="{D0D93D3C-7F67-495E-B24E-377B6ADDF346}" type="presOf" srcId="{01DD9577-1863-4371-874F-E93F0C290C68}" destId="{50FDAE70-6F76-4DE7-92E6-67ACAAB176BD}" srcOrd="1" destOrd="0" presId="urn:microsoft.com/office/officeart/2005/8/layout/hierarchy2"/>
    <dgm:cxn modelId="{DC2F813C-8A25-4B97-9EC7-F95D6964DAD5}" type="presOf" srcId="{D44480D2-360C-4A4E-A9AE-719528AB380B}" destId="{EBFE3FE6-7F31-4F56-9025-96192DA77079}" srcOrd="0" destOrd="0" presId="urn:microsoft.com/office/officeart/2005/8/layout/hierarchy2"/>
    <dgm:cxn modelId="{BDD4513D-5B14-4E08-BC72-F99C9801F2A8}" type="presOf" srcId="{47ED1A1A-3C53-49B7-9F61-734EC28E6B1C}" destId="{289E24BF-ADC7-442C-8DDB-AA0EE5B1C44F}" srcOrd="1" destOrd="0" presId="urn:microsoft.com/office/officeart/2005/8/layout/hierarchy2"/>
    <dgm:cxn modelId="{6F73F43E-E74F-4A3F-AAB0-042D87E258D9}" srcId="{2CC922E9-0913-4897-936F-96AFDB16D091}" destId="{2B1CAA7D-2BD5-49DC-8E78-D656E646B3F5}" srcOrd="0" destOrd="0" parTransId="{7436E4F5-3CFF-42D5-98A6-965FB1753253}" sibTransId="{9FC7874F-9073-40EF-8381-B5C709381CA6}"/>
    <dgm:cxn modelId="{D275E15B-FC4B-48EA-885C-557F2ABE27EC}" type="presOf" srcId="{B221B0E9-FB6E-45D3-8588-6C3501E96EDA}" destId="{F4C65300-7DF6-4643-AF64-5A7B98F49338}" srcOrd="1" destOrd="0" presId="urn:microsoft.com/office/officeart/2005/8/layout/hierarchy2"/>
    <dgm:cxn modelId="{F976B95C-B868-473B-B318-85E69653E979}" type="presOf" srcId="{ECCFD604-D760-4158-8B01-FFBE431EBFD4}" destId="{32AB5749-5F9F-4E1A-B656-4770F59D3BB7}" srcOrd="1" destOrd="0" presId="urn:microsoft.com/office/officeart/2005/8/layout/hierarchy2"/>
    <dgm:cxn modelId="{CA56CF5E-02E6-4215-A989-CC58D4526E19}" type="presOf" srcId="{2885375E-BB1F-4F26-86C5-D66B099A7122}" destId="{6A4202F0-9501-46E5-ADEC-B5B2E495D92E}" srcOrd="0" destOrd="0" presId="urn:microsoft.com/office/officeart/2005/8/layout/hierarchy2"/>
    <dgm:cxn modelId="{C15DCB5F-6048-45E8-9642-3F3A646558A3}" type="presOf" srcId="{3E650439-9E88-41AA-91DE-9FE7F20D9C5C}" destId="{9BB99E7A-33E5-4DC6-BCC0-25F19F74E4C0}" srcOrd="0" destOrd="0" presId="urn:microsoft.com/office/officeart/2005/8/layout/hierarchy2"/>
    <dgm:cxn modelId="{CC4E4F41-D169-4374-9C5D-F3B2565DA72D}" type="presOf" srcId="{33071DB6-6387-495A-BD3C-6700ECFF60E7}" destId="{7D314B70-E8E0-4DA6-99D9-F5AC3A7889EA}" srcOrd="0" destOrd="0" presId="urn:microsoft.com/office/officeart/2005/8/layout/hierarchy2"/>
    <dgm:cxn modelId="{1AD69945-08E3-4146-8016-D2BD6BB77853}" srcId="{35EC677F-98B3-4455-B2FC-63B0A126BA22}" destId="{B4A7DD16-BF50-4ECD-9737-B19DBA7C9593}" srcOrd="0" destOrd="0" parTransId="{0508BB7B-3BEE-4A9A-B0CE-B6CB60D2D5A4}" sibTransId="{C85FEEB1-60A7-477D-AE5D-87F9C6C6558E}"/>
    <dgm:cxn modelId="{91CD2C48-AFB6-4B3F-A04C-6F67F86F0A50}" type="presOf" srcId="{20ADCDCA-45C4-480E-AF4A-448E1FCA5A59}" destId="{C0657366-A118-41D1-9F6C-E6476CC725F5}" srcOrd="0" destOrd="0" presId="urn:microsoft.com/office/officeart/2005/8/layout/hierarchy2"/>
    <dgm:cxn modelId="{2F821449-E288-4113-AFAD-7DC0AB980343}" type="presOf" srcId="{35EC677F-98B3-4455-B2FC-63B0A126BA22}" destId="{FAD4727A-73CB-4283-BADF-43CCB8FCCB8C}" srcOrd="0" destOrd="0" presId="urn:microsoft.com/office/officeart/2005/8/layout/hierarchy2"/>
    <dgm:cxn modelId="{A6C02049-131A-4C4F-8B9D-275F704A3182}" type="presOf" srcId="{B4A8D8B1-5409-41C9-8617-2FCAA7205DCA}" destId="{28C2C309-37C3-4160-A16D-D714208D0200}" srcOrd="0" destOrd="0" presId="urn:microsoft.com/office/officeart/2005/8/layout/hierarchy2"/>
    <dgm:cxn modelId="{5FE52249-00D6-4198-81B2-A8D7083EE31F}" type="presOf" srcId="{ECCFD604-D760-4158-8B01-FFBE431EBFD4}" destId="{2A2D6A8E-65C2-4EA6-861F-23907706B337}" srcOrd="0" destOrd="0" presId="urn:microsoft.com/office/officeart/2005/8/layout/hierarchy2"/>
    <dgm:cxn modelId="{F0D72F4C-C239-49B2-A1CA-DA5D9083B7F4}" type="presOf" srcId="{7BBA39E5-AF16-49C4-BB8C-4820269BC9A9}" destId="{719AAE1C-F585-46C9-BFF1-9BF63DBEC8DF}" srcOrd="0" destOrd="0" presId="urn:microsoft.com/office/officeart/2005/8/layout/hierarchy2"/>
    <dgm:cxn modelId="{DE96076D-214A-454A-AC79-BF979DD4C92E}" type="presOf" srcId="{F0A91AD9-4A47-4C0F-BA89-0A382D4A851E}" destId="{2BAB30F6-A9CC-45DF-AE05-3B9E1031D773}" srcOrd="0" destOrd="0" presId="urn:microsoft.com/office/officeart/2005/8/layout/hierarchy2"/>
    <dgm:cxn modelId="{3BB0016F-3B59-4C27-B434-FC911D459E0F}" type="presOf" srcId="{F413D1AE-23D8-4B29-B2DA-A323459E1AC5}" destId="{8B1BB165-AF69-4D7E-A7D4-CC778E539BBE}" srcOrd="0" destOrd="0" presId="urn:microsoft.com/office/officeart/2005/8/layout/hierarchy2"/>
    <dgm:cxn modelId="{004EF66F-3801-4BBF-AFDD-6F905459B82A}" type="presOf" srcId="{B4A8D8B1-5409-41C9-8617-2FCAA7205DCA}" destId="{BFDD12BA-444D-42B0-913C-7088A9E05B8C}" srcOrd="1" destOrd="0" presId="urn:microsoft.com/office/officeart/2005/8/layout/hierarchy2"/>
    <dgm:cxn modelId="{D4008B51-C8DC-438C-A538-197D5B8A985D}" type="presOf" srcId="{2CC922E9-0913-4897-936F-96AFDB16D091}" destId="{6E00EB78-92B1-4709-84F7-EF7C20D82A16}" srcOrd="0" destOrd="0" presId="urn:microsoft.com/office/officeart/2005/8/layout/hierarchy2"/>
    <dgm:cxn modelId="{35D89C51-7D76-4C50-9736-2D83CA2F13D9}" type="presOf" srcId="{A297A5F5-0C45-42B0-B057-1C781F8A1257}" destId="{C0757499-C148-466B-A760-952B3E72A41C}" srcOrd="0" destOrd="0" presId="urn:microsoft.com/office/officeart/2005/8/layout/hierarchy2"/>
    <dgm:cxn modelId="{856B4173-D81C-4A5B-90A1-5841F978986C}" type="presOf" srcId="{2885375E-BB1F-4F26-86C5-D66B099A7122}" destId="{E2B0D9DF-D48E-4B8F-B7F2-C5D95F4DC7C0}" srcOrd="1" destOrd="0" presId="urn:microsoft.com/office/officeart/2005/8/layout/hierarchy2"/>
    <dgm:cxn modelId="{E1F26353-0E42-4E5E-9E5D-160C6E3FB68A}" type="presOf" srcId="{B17BC919-51D0-48CC-8E09-018540257C66}" destId="{705D1E90-8AFE-47B1-8B37-79AC4166F226}" srcOrd="0" destOrd="0" presId="urn:microsoft.com/office/officeart/2005/8/layout/hierarchy2"/>
    <dgm:cxn modelId="{07529955-E559-4E48-9270-518690D6CE30}" type="presOf" srcId="{B7FB22C5-ACBD-4FF7-82B3-409EDB1D7436}" destId="{612FF9EE-12EE-4AE0-BC23-E710D0A4859F}" srcOrd="0" destOrd="0" presId="urn:microsoft.com/office/officeart/2005/8/layout/hierarchy2"/>
    <dgm:cxn modelId="{6CD5A255-A473-4A49-9F84-8D44BFCFEA1C}" type="presOf" srcId="{0508BB7B-3BEE-4A9A-B0CE-B6CB60D2D5A4}" destId="{48112B22-F830-4E72-909B-7D2F00D7192D}" srcOrd="1" destOrd="0" presId="urn:microsoft.com/office/officeart/2005/8/layout/hierarchy2"/>
    <dgm:cxn modelId="{2109FF56-04E5-43FC-B082-6A1B3E9EB576}" srcId="{D44480D2-360C-4A4E-A9AE-719528AB380B}" destId="{710C820E-DC64-4969-A885-EC12C8545DAA}" srcOrd="1" destOrd="0" parTransId="{B32D7E0A-73A3-448B-8701-C0C85AC6BFF6}" sibTransId="{E4700A22-F928-4358-9DDA-0919483D29D2}"/>
    <dgm:cxn modelId="{C8086457-3129-4077-8C1F-272B7AB3E121}" type="presOf" srcId="{CD2A405C-429C-4873-8042-0E5FC5168F48}" destId="{5AC775E5-5CDB-4AA8-88BD-79BA87AC3DD3}" srcOrd="0" destOrd="0" presId="urn:microsoft.com/office/officeart/2005/8/layout/hierarchy2"/>
    <dgm:cxn modelId="{73176958-F610-42FA-8C1B-7B5DDADE5EA4}" type="presOf" srcId="{87FEA0BD-AB13-4C21-957A-423240D10A9F}" destId="{546E1C4B-490C-4B4F-91B1-9992194816EA}" srcOrd="0" destOrd="0" presId="urn:microsoft.com/office/officeart/2005/8/layout/hierarchy2"/>
    <dgm:cxn modelId="{14B69285-2699-42B9-8246-829E407115DB}" type="presOf" srcId="{78ADD927-375E-47DC-BDCD-575E08991ECA}" destId="{76F43118-C57E-4BB1-9274-EC3E8C7C2E0D}" srcOrd="1" destOrd="0" presId="urn:microsoft.com/office/officeart/2005/8/layout/hierarchy2"/>
    <dgm:cxn modelId="{D6F0AD87-DAAB-41AA-8F00-FF7F70983362}" srcId="{710C820E-DC64-4969-A885-EC12C8545DAA}" destId="{060BD621-2547-4DE9-B43A-9E9FA57E5720}" srcOrd="0" destOrd="0" parTransId="{15F9E4FF-D566-4694-AEA5-44E8D65FD1CF}" sibTransId="{0998CE6B-3E38-498F-B84D-271CF2435C3D}"/>
    <dgm:cxn modelId="{85127A8E-E9BA-4D08-BBC3-8846E76118A4}" srcId="{C134AD5B-3AB4-4C99-8F6E-961BB63816B6}" destId="{CD2A405C-429C-4873-8042-0E5FC5168F48}" srcOrd="0" destOrd="0" parTransId="{33071DB6-6387-495A-BD3C-6700ECFF60E7}" sibTransId="{DB1203BD-85B4-4359-BE35-0624D0492371}"/>
    <dgm:cxn modelId="{CC904391-AA24-43F3-BD32-E191D24647A3}" type="presOf" srcId="{CB0E6BF0-561E-4D9F-B6C8-B82D76FEDF93}" destId="{99D0C394-AC79-4ECC-81A3-217A78A9DFF4}" srcOrd="0" destOrd="0" presId="urn:microsoft.com/office/officeart/2005/8/layout/hierarchy2"/>
    <dgm:cxn modelId="{4B780195-A14C-486F-8B45-4E6321352519}" type="presOf" srcId="{01DD9577-1863-4371-874F-E93F0C290C68}" destId="{BC5187FE-7695-49BB-AF65-F89902D8FA28}" srcOrd="0" destOrd="0" presId="urn:microsoft.com/office/officeart/2005/8/layout/hierarchy2"/>
    <dgm:cxn modelId="{FA4A5B97-FDDA-463D-9293-F831C6DBE105}" type="presOf" srcId="{4E7A0570-A91F-4FFD-BFBF-7DB9C26DF068}" destId="{CF0FD63B-044E-464D-82DB-373389558A38}" srcOrd="1" destOrd="0" presId="urn:microsoft.com/office/officeart/2005/8/layout/hierarchy2"/>
    <dgm:cxn modelId="{55D66498-2745-41A3-87A2-79F6DAA8F2B1}" srcId="{710C820E-DC64-4969-A885-EC12C8545DAA}" destId="{C134AD5B-3AB4-4C99-8F6E-961BB63816B6}" srcOrd="1" destOrd="0" parTransId="{EA533CA2-C3BC-4659-9F76-9AE806B279E4}" sibTransId="{DFE412CF-AFFA-4794-854A-3FFF114956CA}"/>
    <dgm:cxn modelId="{60F9AA98-738A-48B6-9EC8-EA569E9779F0}" type="presOf" srcId="{B7FB22C5-ACBD-4FF7-82B3-409EDB1D7436}" destId="{DA63EE4D-682E-4F32-8E1B-4866A03A8CF5}" srcOrd="1" destOrd="0" presId="urn:microsoft.com/office/officeart/2005/8/layout/hierarchy2"/>
    <dgm:cxn modelId="{35DEC89A-ECD8-46A8-B6D8-99BE82AF9059}" type="presOf" srcId="{15F9E4FF-D566-4694-AEA5-44E8D65FD1CF}" destId="{D869CFE5-FA7D-4F52-95F3-F08CDF85CDE7}" srcOrd="1" destOrd="0" presId="urn:microsoft.com/office/officeart/2005/8/layout/hierarchy2"/>
    <dgm:cxn modelId="{B47F4C9D-0576-4790-9698-FE630079F03E}" srcId="{2CC922E9-0913-4897-936F-96AFDB16D091}" destId="{3E650439-9E88-41AA-91DE-9FE7F20D9C5C}" srcOrd="1" destOrd="0" parTransId="{B7FB22C5-ACBD-4FF7-82B3-409EDB1D7436}" sibTransId="{BFFBA2E3-B1DE-43C7-9886-30D76D1124BF}"/>
    <dgm:cxn modelId="{7DC46D9E-1A87-43B0-B899-108B8184AEB8}" type="presOf" srcId="{3058AD04-0A57-4F8E-A714-F984B525A36D}" destId="{3D73B3B8-170F-4698-A086-63B6EF16A43B}" srcOrd="1" destOrd="0" presId="urn:microsoft.com/office/officeart/2005/8/layout/hierarchy2"/>
    <dgm:cxn modelId="{1F94009F-8CEF-4406-9468-567A7369AACD}" type="presOf" srcId="{F0A91AD9-4A47-4C0F-BA89-0A382D4A851E}" destId="{258C1FDB-4936-436F-A7CC-D50388B95B5B}" srcOrd="1" destOrd="0" presId="urn:microsoft.com/office/officeart/2005/8/layout/hierarchy2"/>
    <dgm:cxn modelId="{1BEBADA1-3756-473E-957D-6EF02E1D1BDB}" srcId="{F413D1AE-23D8-4B29-B2DA-A323459E1AC5}" destId="{7BBA39E5-AF16-49C4-BB8C-4820269BC9A9}" srcOrd="0" destOrd="0" parTransId="{3D037571-213D-4159-8546-3C6E498F6913}" sibTransId="{446A86E8-0BFF-4A89-9BDE-AC93E87C2831}"/>
    <dgm:cxn modelId="{A164C1A1-4B13-423A-A067-7AC0700B6C88}" type="presOf" srcId="{2B1CAA7D-2BD5-49DC-8E78-D656E646B3F5}" destId="{2F3B527D-5966-4770-A167-B191DD8C46C3}" srcOrd="0" destOrd="0" presId="urn:microsoft.com/office/officeart/2005/8/layout/hierarchy2"/>
    <dgm:cxn modelId="{217AB9AB-5ECC-4E1B-AC1D-1CFAAEDA6DFD}" type="presOf" srcId="{B32D7E0A-73A3-448B-8701-C0C85AC6BFF6}" destId="{CD9AE00C-ACF1-415E-BA25-B87514FF302C}" srcOrd="1" destOrd="0" presId="urn:microsoft.com/office/officeart/2005/8/layout/hierarchy2"/>
    <dgm:cxn modelId="{2ABCADB2-52B3-4BF8-8E1A-6C65A508D62C}" srcId="{67FDB3D1-A982-459C-962B-2D96383EFD15}" destId="{D44480D2-360C-4A4E-A9AE-719528AB380B}" srcOrd="0" destOrd="0" parTransId="{64E00C84-3DE0-4CD8-8B25-2B140FC14EC8}" sibTransId="{AD1C40C1-DE43-48A3-9085-AB963E8CA57E}"/>
    <dgm:cxn modelId="{059F82B3-264D-422A-945B-61515E8FCEF2}" type="presOf" srcId="{7436E4F5-3CFF-42D5-98A6-965FB1753253}" destId="{EE8DB0CF-242B-4910-8408-BF39D3902497}" srcOrd="0" destOrd="0" presId="urn:microsoft.com/office/officeart/2005/8/layout/hierarchy2"/>
    <dgm:cxn modelId="{A00129B7-B7A4-4534-8C35-2E9F23DD011F}" type="presOf" srcId="{3D037571-213D-4159-8546-3C6E498F6913}" destId="{4315CA32-4137-44E6-AEC7-F65FEEB0E8D6}" srcOrd="1" destOrd="0" presId="urn:microsoft.com/office/officeart/2005/8/layout/hierarchy2"/>
    <dgm:cxn modelId="{0D9172B8-B39C-4BE5-AA34-5A0379443917}" type="presOf" srcId="{E736916D-A1D9-4A07-8DFC-A233A690D8EB}" destId="{91283197-85CC-4681-B0F9-14492962A8C8}" srcOrd="1" destOrd="0" presId="urn:microsoft.com/office/officeart/2005/8/layout/hierarchy2"/>
    <dgm:cxn modelId="{BFFC9FB8-B33B-4F61-8FA0-F7877E6D1850}" type="presOf" srcId="{0508BB7B-3BEE-4A9A-B0CE-B6CB60D2D5A4}" destId="{5BD6D886-7D61-4D29-869D-6CC64A06CA13}" srcOrd="0" destOrd="0" presId="urn:microsoft.com/office/officeart/2005/8/layout/hierarchy2"/>
    <dgm:cxn modelId="{2B03BDB9-6906-4DF6-A986-72DB28907EA3}" type="presOf" srcId="{3FB0576A-4333-4B0F-A2E7-FA7E533407E4}" destId="{F6FCBB47-2697-4D0C-8E4C-98D49D7B59CC}" srcOrd="1" destOrd="0" presId="urn:microsoft.com/office/officeart/2005/8/layout/hierarchy2"/>
    <dgm:cxn modelId="{D6FB79BD-4785-473B-A5C7-C5B1A7A7B86A}" type="presOf" srcId="{1F1BE151-F397-414D-A096-6FBCD45340D5}" destId="{B42BBB2C-478B-442E-B6DD-D4A119EAFEF1}" srcOrd="0" destOrd="0" presId="urn:microsoft.com/office/officeart/2005/8/layout/hierarchy2"/>
    <dgm:cxn modelId="{0588E5BD-FC8C-47D6-9F4B-A845A84375B7}" type="presOf" srcId="{B221B0E9-FB6E-45D3-8588-6C3501E96EDA}" destId="{108C552A-2F47-4852-BADD-3B28452387AE}" srcOrd="0" destOrd="0" presId="urn:microsoft.com/office/officeart/2005/8/layout/hierarchy2"/>
    <dgm:cxn modelId="{23D718BE-AB9D-4605-8B5A-5927EC91E043}" type="presOf" srcId="{67FDB3D1-A982-459C-962B-2D96383EFD15}" destId="{6C34FAB7-4828-4D5C-805E-A3E958CE6F19}" srcOrd="0" destOrd="0" presId="urn:microsoft.com/office/officeart/2005/8/layout/hierarchy2"/>
    <dgm:cxn modelId="{6955A6BE-4134-4F6A-97F9-F1D16535B62A}" srcId="{CB0E6BF0-561E-4D9F-B6C8-B82D76FEDF93}" destId="{1C0EC2B5-5F2B-4303-8B19-98C8EA2A1797}" srcOrd="0" destOrd="0" parTransId="{4E7A0570-A91F-4FFD-BFBF-7DB9C26DF068}" sibTransId="{9FF5008D-88BD-47D0-89FC-A329F3DBCD18}"/>
    <dgm:cxn modelId="{D880E2C0-BFB3-4C01-AE9B-93DBEE070DE1}" type="presOf" srcId="{3FB0576A-4333-4B0F-A2E7-FA7E533407E4}" destId="{E4AC6FD6-B658-4F7C-A2E8-7180317F3479}" srcOrd="0" destOrd="0" presId="urn:microsoft.com/office/officeart/2005/8/layout/hierarchy2"/>
    <dgm:cxn modelId="{A7BA33C6-0BD3-47E1-804D-D80B37284A37}" srcId="{3E650439-9E88-41AA-91DE-9FE7F20D9C5C}" destId="{35EC677F-98B3-4455-B2FC-63B0A126BA22}" srcOrd="0" destOrd="0" parTransId="{1640892B-6C86-4A8E-98B6-A93E52766EB0}" sibTransId="{B3703BF5-FC98-49EA-BAC9-2B582E109346}"/>
    <dgm:cxn modelId="{F4C29CC9-27C6-4221-BC69-C2CEA29EB900}" type="presOf" srcId="{EA533CA2-C3BC-4659-9F76-9AE806B279E4}" destId="{9F522288-05AD-4C8B-A088-C6AB05F34870}" srcOrd="0" destOrd="0" presId="urn:microsoft.com/office/officeart/2005/8/layout/hierarchy2"/>
    <dgm:cxn modelId="{6C3D23CA-AC74-4607-B198-598BC255840E}" srcId="{060BD621-2547-4DE9-B43A-9E9FA57E5720}" destId="{B1B2BEA5-E494-4793-AADE-D8B28D72D4C9}" srcOrd="0" destOrd="0" parTransId="{A297A5F5-0C45-42B0-B057-1C781F8A1257}" sibTransId="{3D09B72A-7ED6-4673-A984-A1BCFEF0EAC0}"/>
    <dgm:cxn modelId="{314FA4CC-B131-4F8A-B183-D04F1E5078D5}" type="presOf" srcId="{15F9E4FF-D566-4694-AEA5-44E8D65FD1CF}" destId="{A559B698-4F93-4F58-A87F-C6613F297702}" srcOrd="0" destOrd="0" presId="urn:microsoft.com/office/officeart/2005/8/layout/hierarchy2"/>
    <dgm:cxn modelId="{99F6CBCC-4571-4C30-9B47-A624646D7286}" srcId="{6C864652-3622-412D-A066-FE4D367489C8}" destId="{22F50979-F9BF-437A-9A4A-148F2444D212}" srcOrd="1" destOrd="0" parTransId="{3058AD04-0A57-4F8E-A714-F984B525A36D}" sibTransId="{99F7A17C-FFCA-4587-9587-2F414596DAF1}"/>
    <dgm:cxn modelId="{3BECE8D0-C9AB-46C4-BF34-6560AB7A26E1}" type="presOf" srcId="{7436E4F5-3CFF-42D5-98A6-965FB1753253}" destId="{2B6F0F0F-E9A6-4EF1-8FD2-0B836B1800B7}" srcOrd="1" destOrd="0" presId="urn:microsoft.com/office/officeart/2005/8/layout/hierarchy2"/>
    <dgm:cxn modelId="{EE5642D4-9354-453C-A939-78B2C9F05185}" type="presOf" srcId="{EA533CA2-C3BC-4659-9F76-9AE806B279E4}" destId="{A82C8A9E-A2F2-4E6C-BE67-AB990FD0313C}" srcOrd="1" destOrd="0" presId="urn:microsoft.com/office/officeart/2005/8/layout/hierarchy2"/>
    <dgm:cxn modelId="{458D97D9-9DC4-4D0C-A09C-8EF1CEAFEAE9}" type="presOf" srcId="{FA53EA07-6388-4CA7-9FCF-A62846DA7076}" destId="{7EC1E927-A5A3-4B68-9918-E578D16BA93E}" srcOrd="0" destOrd="0" presId="urn:microsoft.com/office/officeart/2005/8/layout/hierarchy2"/>
    <dgm:cxn modelId="{2583C4DA-EAC9-4E34-9C20-6DD1BE38AB2C}" type="presOf" srcId="{3058AD04-0A57-4F8E-A714-F984B525A36D}" destId="{16F3F26C-1930-4FBC-8D31-00F2987688C1}" srcOrd="0" destOrd="0" presId="urn:microsoft.com/office/officeart/2005/8/layout/hierarchy2"/>
    <dgm:cxn modelId="{7ABBE0E2-DE83-4466-A5AC-1F81B2A5380F}" srcId="{FA53EA07-6388-4CA7-9FCF-A62846DA7076}" destId="{2CC922E9-0913-4897-936F-96AFDB16D091}" srcOrd="1" destOrd="0" parTransId="{B221B0E9-FB6E-45D3-8588-6C3501E96EDA}" sibTransId="{DEF19A93-C849-4B55-B863-8399866B087A}"/>
    <dgm:cxn modelId="{014B0DEA-E75B-4C21-B0C2-11BF79976480}" type="presOf" srcId="{47ED1A1A-3C53-49B7-9F61-734EC28E6B1C}" destId="{4927297E-6880-4134-91E0-F047376EDEB4}" srcOrd="0" destOrd="0" presId="urn:microsoft.com/office/officeart/2005/8/layout/hierarchy2"/>
    <dgm:cxn modelId="{62CBE3ED-6340-49F4-A48B-E1E6C1D5A08A}" type="presOf" srcId="{78ADD927-375E-47DC-BDCD-575E08991ECA}" destId="{A3AB6617-1187-4445-9162-334B367614F7}" srcOrd="0" destOrd="0" presId="urn:microsoft.com/office/officeart/2005/8/layout/hierarchy2"/>
    <dgm:cxn modelId="{633D19EE-2E38-42D1-9A0A-DE7F9427B53D}" srcId="{6C864652-3622-412D-A066-FE4D367489C8}" destId="{20ADCDCA-45C4-480E-AF4A-448E1FCA5A59}" srcOrd="0" destOrd="0" parTransId="{78ADD927-375E-47DC-BDCD-575E08991ECA}" sibTransId="{A531879E-BB64-4FC4-82E3-BCA2709AD60E}"/>
    <dgm:cxn modelId="{130E76EE-7B0F-40D9-B5E1-44F5A22A0DD4}" srcId="{060BD621-2547-4DE9-B43A-9E9FA57E5720}" destId="{87FEA0BD-AB13-4C21-957A-423240D10A9F}" srcOrd="1" destOrd="0" parTransId="{B4A8D8B1-5409-41C9-8617-2FCAA7205DCA}" sibTransId="{F8638773-713F-487B-B9FF-ACAFA94056F8}"/>
    <dgm:cxn modelId="{D5BE7EEE-6427-4FD1-B953-C47F5A7A93ED}" type="presOf" srcId="{33071DB6-6387-495A-BD3C-6700ECFF60E7}" destId="{0AA3C63F-54F6-45EF-BF27-BBF07D854B5B}" srcOrd="1" destOrd="0" presId="urn:microsoft.com/office/officeart/2005/8/layout/hierarchy2"/>
    <dgm:cxn modelId="{B5CC7AEF-0C32-4830-A595-D68F9BE51FC7}" srcId="{FA53EA07-6388-4CA7-9FCF-A62846DA7076}" destId="{6C864652-3622-412D-A066-FE4D367489C8}" srcOrd="0" destOrd="0" parTransId="{E736916D-A1D9-4A07-8DFC-A233A690D8EB}" sibTransId="{E194A674-CAF3-4A10-9B17-E5FE36DC5F04}"/>
    <dgm:cxn modelId="{2A36CBF0-5573-4212-97D8-14D28AF5F378}" type="presOf" srcId="{1640892B-6C86-4A8E-98B6-A93E52766EB0}" destId="{F0311776-AF65-4E0F-91A0-992FE2E8C08E}" srcOrd="1" destOrd="0" presId="urn:microsoft.com/office/officeart/2005/8/layout/hierarchy2"/>
    <dgm:cxn modelId="{6542E2F4-4882-4346-BF0E-5CE0660D1951}" type="presOf" srcId="{060BD621-2547-4DE9-B43A-9E9FA57E5720}" destId="{37F37D0D-EAD8-4D9D-9406-649029E1CD5C}" srcOrd="0" destOrd="0" presId="urn:microsoft.com/office/officeart/2005/8/layout/hierarchy2"/>
    <dgm:cxn modelId="{039522F7-9DF1-464C-9D7C-146EDEA64F55}" type="presOf" srcId="{22F50979-F9BF-437A-9A4A-148F2444D212}" destId="{1808F8A5-BB57-4FAD-AED1-B807D7E5BBEE}" srcOrd="0" destOrd="0" presId="urn:microsoft.com/office/officeart/2005/8/layout/hierarchy2"/>
    <dgm:cxn modelId="{6F1235F9-D057-49C7-AE0E-07EC58EC4545}" type="presOf" srcId="{1C0EC2B5-5F2B-4303-8B19-98C8EA2A1797}" destId="{1FC02F39-9C3F-4094-82D9-14A11F368A91}" srcOrd="0" destOrd="0" presId="urn:microsoft.com/office/officeart/2005/8/layout/hierarchy2"/>
    <dgm:cxn modelId="{8B0DE3FC-E1B5-42E0-AD1F-3E44792E54AE}" type="presOf" srcId="{AF95A8DE-A642-4409-B63D-A0C02D70D57A}" destId="{EC0F608A-0BB3-4E33-854E-84FF93C6CE51}" srcOrd="0" destOrd="0" presId="urn:microsoft.com/office/officeart/2005/8/layout/hierarchy2"/>
    <dgm:cxn modelId="{26A74BFE-3C3E-4A17-A450-1777AB954786}" srcId="{D44480D2-360C-4A4E-A9AE-719528AB380B}" destId="{FA53EA07-6388-4CA7-9FCF-A62846DA7076}" srcOrd="0" destOrd="0" parTransId="{3FB0576A-4333-4B0F-A2E7-FA7E533407E4}" sibTransId="{9AE1B207-CF98-4251-ACC0-8C701DEEF082}"/>
    <dgm:cxn modelId="{20F969FF-084D-44FF-B874-AD293BA81721}" type="presOf" srcId="{C134AD5B-3AB4-4C99-8F6E-961BB63816B6}" destId="{C7AD479D-49C9-40F3-BD6B-4AA3219DE385}" srcOrd="0" destOrd="0" presId="urn:microsoft.com/office/officeart/2005/8/layout/hierarchy2"/>
    <dgm:cxn modelId="{97D3D9FF-16F7-4425-B6F9-7D804B9869FC}" srcId="{22F50979-F9BF-437A-9A4A-148F2444D212}" destId="{CB0E6BF0-561E-4D9F-B6C8-B82D76FEDF93}" srcOrd="0" destOrd="0" parTransId="{F0A91AD9-4A47-4C0F-BA89-0A382D4A851E}" sibTransId="{7AA2FF9C-8460-44B4-BBAD-64F2C0189A5D}"/>
    <dgm:cxn modelId="{CE8FDD71-7A0B-4AC6-95E4-981F92F7C58E}" type="presParOf" srcId="{6C34FAB7-4828-4D5C-805E-A3E958CE6F19}" destId="{A1E56D13-AE58-4BAF-831D-E66AF5176825}" srcOrd="0" destOrd="0" presId="urn:microsoft.com/office/officeart/2005/8/layout/hierarchy2"/>
    <dgm:cxn modelId="{42DF98F8-CA90-4ABA-853C-47101B668CBE}" type="presParOf" srcId="{A1E56D13-AE58-4BAF-831D-E66AF5176825}" destId="{EBFE3FE6-7F31-4F56-9025-96192DA77079}" srcOrd="0" destOrd="0" presId="urn:microsoft.com/office/officeart/2005/8/layout/hierarchy2"/>
    <dgm:cxn modelId="{D5E93F6A-BA72-4823-95E3-76BBCDCD3504}" type="presParOf" srcId="{A1E56D13-AE58-4BAF-831D-E66AF5176825}" destId="{996C5E6B-D96C-4EC9-8B52-4F5E9C77BD4C}" srcOrd="1" destOrd="0" presId="urn:microsoft.com/office/officeart/2005/8/layout/hierarchy2"/>
    <dgm:cxn modelId="{78FD875C-6DE5-40F7-A1B4-935A1D2134A7}" type="presParOf" srcId="{996C5E6B-D96C-4EC9-8B52-4F5E9C77BD4C}" destId="{E4AC6FD6-B658-4F7C-A2E8-7180317F3479}" srcOrd="0" destOrd="0" presId="urn:microsoft.com/office/officeart/2005/8/layout/hierarchy2"/>
    <dgm:cxn modelId="{F4E9340A-A576-4AA8-868F-9B07C3A46AF0}" type="presParOf" srcId="{E4AC6FD6-B658-4F7C-A2E8-7180317F3479}" destId="{F6FCBB47-2697-4D0C-8E4C-98D49D7B59CC}" srcOrd="0" destOrd="0" presId="urn:microsoft.com/office/officeart/2005/8/layout/hierarchy2"/>
    <dgm:cxn modelId="{20C987BD-B89F-4DD0-B9E5-6199CDB30D69}" type="presParOf" srcId="{996C5E6B-D96C-4EC9-8B52-4F5E9C77BD4C}" destId="{2ACCAC55-777A-4F9B-BF9E-B808ED34F4A1}" srcOrd="1" destOrd="0" presId="urn:microsoft.com/office/officeart/2005/8/layout/hierarchy2"/>
    <dgm:cxn modelId="{2EE87C92-5070-45C6-86F8-9DD23EE60E38}" type="presParOf" srcId="{2ACCAC55-777A-4F9B-BF9E-B808ED34F4A1}" destId="{7EC1E927-A5A3-4B68-9918-E578D16BA93E}" srcOrd="0" destOrd="0" presId="urn:microsoft.com/office/officeart/2005/8/layout/hierarchy2"/>
    <dgm:cxn modelId="{05744BD5-4F3E-4EE9-A129-BE7983BAD6CF}" type="presParOf" srcId="{2ACCAC55-777A-4F9B-BF9E-B808ED34F4A1}" destId="{F431953F-6BE7-402F-8438-975EEDAC81D0}" srcOrd="1" destOrd="0" presId="urn:microsoft.com/office/officeart/2005/8/layout/hierarchy2"/>
    <dgm:cxn modelId="{9C80D699-6B33-4BAE-BB63-56C2D410C475}" type="presParOf" srcId="{F431953F-6BE7-402F-8438-975EEDAC81D0}" destId="{1E318E44-5CA7-4877-AD26-EEA0FF244FB0}" srcOrd="0" destOrd="0" presId="urn:microsoft.com/office/officeart/2005/8/layout/hierarchy2"/>
    <dgm:cxn modelId="{AD4BF3E4-DD6E-40EC-B979-7ECA7DF265C9}" type="presParOf" srcId="{1E318E44-5CA7-4877-AD26-EEA0FF244FB0}" destId="{91283197-85CC-4681-B0F9-14492962A8C8}" srcOrd="0" destOrd="0" presId="urn:microsoft.com/office/officeart/2005/8/layout/hierarchy2"/>
    <dgm:cxn modelId="{4C4F96F4-1390-457A-B3CA-1682313C315B}" type="presParOf" srcId="{F431953F-6BE7-402F-8438-975EEDAC81D0}" destId="{961070F3-D428-4778-8AEB-26B5FA19888C}" srcOrd="1" destOrd="0" presId="urn:microsoft.com/office/officeart/2005/8/layout/hierarchy2"/>
    <dgm:cxn modelId="{160FC181-05E1-4CC3-B344-6DD1D6309EB9}" type="presParOf" srcId="{961070F3-D428-4778-8AEB-26B5FA19888C}" destId="{9FBAA3B2-40A5-49FB-BC39-928329A8B687}" srcOrd="0" destOrd="0" presId="urn:microsoft.com/office/officeart/2005/8/layout/hierarchy2"/>
    <dgm:cxn modelId="{D872646F-E20D-48F0-88E8-29F90171ACB5}" type="presParOf" srcId="{961070F3-D428-4778-8AEB-26B5FA19888C}" destId="{3255E878-E1A0-437D-9059-AF7D817CFC19}" srcOrd="1" destOrd="0" presId="urn:microsoft.com/office/officeart/2005/8/layout/hierarchy2"/>
    <dgm:cxn modelId="{B90CE6C5-2017-4914-BC61-7F4708E6146D}" type="presParOf" srcId="{3255E878-E1A0-437D-9059-AF7D817CFC19}" destId="{A3AB6617-1187-4445-9162-334B367614F7}" srcOrd="0" destOrd="0" presId="urn:microsoft.com/office/officeart/2005/8/layout/hierarchy2"/>
    <dgm:cxn modelId="{25DFF4D6-D937-4374-A747-67BBD0DE7E42}" type="presParOf" srcId="{A3AB6617-1187-4445-9162-334B367614F7}" destId="{76F43118-C57E-4BB1-9274-EC3E8C7C2E0D}" srcOrd="0" destOrd="0" presId="urn:microsoft.com/office/officeart/2005/8/layout/hierarchy2"/>
    <dgm:cxn modelId="{CE554912-876E-4ED0-92E1-7F28F49670B2}" type="presParOf" srcId="{3255E878-E1A0-437D-9059-AF7D817CFC19}" destId="{53FD4EAA-6AEC-4B93-B787-614A4D06E750}" srcOrd="1" destOrd="0" presId="urn:microsoft.com/office/officeart/2005/8/layout/hierarchy2"/>
    <dgm:cxn modelId="{406244A5-5A9C-47AD-9E47-69A761775E02}" type="presParOf" srcId="{53FD4EAA-6AEC-4B93-B787-614A4D06E750}" destId="{C0657366-A118-41D1-9F6C-E6476CC725F5}" srcOrd="0" destOrd="0" presId="urn:microsoft.com/office/officeart/2005/8/layout/hierarchy2"/>
    <dgm:cxn modelId="{9CB5237B-EE36-4A75-B887-5F440E2992F1}" type="presParOf" srcId="{53FD4EAA-6AEC-4B93-B787-614A4D06E750}" destId="{4CBE844B-5BF9-42C3-9099-8A6FE2E2F92F}" srcOrd="1" destOrd="0" presId="urn:microsoft.com/office/officeart/2005/8/layout/hierarchy2"/>
    <dgm:cxn modelId="{7C2A16E7-F9DF-4D3A-B2BE-6A6F67554049}" type="presParOf" srcId="{4CBE844B-5BF9-42C3-9099-8A6FE2E2F92F}" destId="{2A2D6A8E-65C2-4EA6-861F-23907706B337}" srcOrd="0" destOrd="0" presId="urn:microsoft.com/office/officeart/2005/8/layout/hierarchy2"/>
    <dgm:cxn modelId="{FE7896EF-0344-4B5C-9F92-EA4C4D1F0DCF}" type="presParOf" srcId="{2A2D6A8E-65C2-4EA6-861F-23907706B337}" destId="{32AB5749-5F9F-4E1A-B656-4770F59D3BB7}" srcOrd="0" destOrd="0" presId="urn:microsoft.com/office/officeart/2005/8/layout/hierarchy2"/>
    <dgm:cxn modelId="{BDC73498-CF5D-4D99-9EC1-A332940171E1}" type="presParOf" srcId="{4CBE844B-5BF9-42C3-9099-8A6FE2E2F92F}" destId="{657126F5-56FD-4B12-B473-034C38958ADC}" srcOrd="1" destOrd="0" presId="urn:microsoft.com/office/officeart/2005/8/layout/hierarchy2"/>
    <dgm:cxn modelId="{90913F65-7F07-49B8-A9B2-013C2CF94AB1}" type="presParOf" srcId="{657126F5-56FD-4B12-B473-034C38958ADC}" destId="{B42BBB2C-478B-442E-B6DD-D4A119EAFEF1}" srcOrd="0" destOrd="0" presId="urn:microsoft.com/office/officeart/2005/8/layout/hierarchy2"/>
    <dgm:cxn modelId="{21B138D4-995A-4BEE-935C-25091E3ABD2D}" type="presParOf" srcId="{657126F5-56FD-4B12-B473-034C38958ADC}" destId="{BAF11BE2-37E5-4A89-8C6D-4387250AF933}" srcOrd="1" destOrd="0" presId="urn:microsoft.com/office/officeart/2005/8/layout/hierarchy2"/>
    <dgm:cxn modelId="{B9A938D5-9A08-4699-A336-4EFB264429E5}" type="presParOf" srcId="{BAF11BE2-37E5-4A89-8C6D-4387250AF933}" destId="{BC5187FE-7695-49BB-AF65-F89902D8FA28}" srcOrd="0" destOrd="0" presId="urn:microsoft.com/office/officeart/2005/8/layout/hierarchy2"/>
    <dgm:cxn modelId="{8231BE39-173D-4071-B1F8-C0583FAD3FA3}" type="presParOf" srcId="{BC5187FE-7695-49BB-AF65-F89902D8FA28}" destId="{50FDAE70-6F76-4DE7-92E6-67ACAAB176BD}" srcOrd="0" destOrd="0" presId="urn:microsoft.com/office/officeart/2005/8/layout/hierarchy2"/>
    <dgm:cxn modelId="{A0AF0B78-44C2-485A-8B49-FE5D3C782722}" type="presParOf" srcId="{BAF11BE2-37E5-4A89-8C6D-4387250AF933}" destId="{B6DC5235-E814-4E47-8C16-36BB84A29120}" srcOrd="1" destOrd="0" presId="urn:microsoft.com/office/officeart/2005/8/layout/hierarchy2"/>
    <dgm:cxn modelId="{085FB567-CA94-4640-9190-1CFF429564CB}" type="presParOf" srcId="{B6DC5235-E814-4E47-8C16-36BB84A29120}" destId="{EC0F608A-0BB3-4E33-854E-84FF93C6CE51}" srcOrd="0" destOrd="0" presId="urn:microsoft.com/office/officeart/2005/8/layout/hierarchy2"/>
    <dgm:cxn modelId="{6AC8AD21-C6FA-4BDB-8111-7CDE08ABD9D2}" type="presParOf" srcId="{B6DC5235-E814-4E47-8C16-36BB84A29120}" destId="{EFA176A3-5653-4E19-B431-DFBF2CFFA549}" srcOrd="1" destOrd="0" presId="urn:microsoft.com/office/officeart/2005/8/layout/hierarchy2"/>
    <dgm:cxn modelId="{E7067BB2-B07A-4F79-8815-433AF425646A}" type="presParOf" srcId="{3255E878-E1A0-437D-9059-AF7D817CFC19}" destId="{16F3F26C-1930-4FBC-8D31-00F2987688C1}" srcOrd="2" destOrd="0" presId="urn:microsoft.com/office/officeart/2005/8/layout/hierarchy2"/>
    <dgm:cxn modelId="{3C2BD4F6-B300-4EEF-ACFB-B4E020FFB086}" type="presParOf" srcId="{16F3F26C-1930-4FBC-8D31-00F2987688C1}" destId="{3D73B3B8-170F-4698-A086-63B6EF16A43B}" srcOrd="0" destOrd="0" presId="urn:microsoft.com/office/officeart/2005/8/layout/hierarchy2"/>
    <dgm:cxn modelId="{41F83066-2C3A-4716-8FFE-34B1C67FA14A}" type="presParOf" srcId="{3255E878-E1A0-437D-9059-AF7D817CFC19}" destId="{BCCAA0FD-23EF-486F-BB0A-6B75873CA4FF}" srcOrd="3" destOrd="0" presId="urn:microsoft.com/office/officeart/2005/8/layout/hierarchy2"/>
    <dgm:cxn modelId="{8110AE78-6263-4BC0-9579-30605FC6CAB4}" type="presParOf" srcId="{BCCAA0FD-23EF-486F-BB0A-6B75873CA4FF}" destId="{1808F8A5-BB57-4FAD-AED1-B807D7E5BBEE}" srcOrd="0" destOrd="0" presId="urn:microsoft.com/office/officeart/2005/8/layout/hierarchy2"/>
    <dgm:cxn modelId="{3B240840-B8DF-4D54-B4EB-FB9E908B20F3}" type="presParOf" srcId="{BCCAA0FD-23EF-486F-BB0A-6B75873CA4FF}" destId="{37BF2770-2BEA-4403-A0A7-F469730046CE}" srcOrd="1" destOrd="0" presId="urn:microsoft.com/office/officeart/2005/8/layout/hierarchy2"/>
    <dgm:cxn modelId="{9F3CC46F-0CA3-41BA-B67A-D1D33E827290}" type="presParOf" srcId="{37BF2770-2BEA-4403-A0A7-F469730046CE}" destId="{2BAB30F6-A9CC-45DF-AE05-3B9E1031D773}" srcOrd="0" destOrd="0" presId="urn:microsoft.com/office/officeart/2005/8/layout/hierarchy2"/>
    <dgm:cxn modelId="{E002F14B-92E6-476D-A860-B97152B9DDDF}" type="presParOf" srcId="{2BAB30F6-A9CC-45DF-AE05-3B9E1031D773}" destId="{258C1FDB-4936-436F-A7CC-D50388B95B5B}" srcOrd="0" destOrd="0" presId="urn:microsoft.com/office/officeart/2005/8/layout/hierarchy2"/>
    <dgm:cxn modelId="{A0DBB36D-A9EC-4854-9525-929E34CAB7A6}" type="presParOf" srcId="{37BF2770-2BEA-4403-A0A7-F469730046CE}" destId="{DB546C9A-17B3-405F-93B7-DF0D187F603D}" srcOrd="1" destOrd="0" presId="urn:microsoft.com/office/officeart/2005/8/layout/hierarchy2"/>
    <dgm:cxn modelId="{BA8D2FBD-6AC8-4BAE-9665-0C7AF1AE96DC}" type="presParOf" srcId="{DB546C9A-17B3-405F-93B7-DF0D187F603D}" destId="{99D0C394-AC79-4ECC-81A3-217A78A9DFF4}" srcOrd="0" destOrd="0" presId="urn:microsoft.com/office/officeart/2005/8/layout/hierarchy2"/>
    <dgm:cxn modelId="{7940A91C-46C9-41E2-9DF7-E286A968FE62}" type="presParOf" srcId="{DB546C9A-17B3-405F-93B7-DF0D187F603D}" destId="{CE462BE5-4C67-42E7-9A0A-03DF405FE07A}" srcOrd="1" destOrd="0" presId="urn:microsoft.com/office/officeart/2005/8/layout/hierarchy2"/>
    <dgm:cxn modelId="{15BD7DA7-D8B4-4C5F-8B1B-AD7265AEC3C4}" type="presParOf" srcId="{CE462BE5-4C67-42E7-9A0A-03DF405FE07A}" destId="{9EB9B43B-9EB6-4933-9F2A-D5B272F72BF1}" srcOrd="0" destOrd="0" presId="urn:microsoft.com/office/officeart/2005/8/layout/hierarchy2"/>
    <dgm:cxn modelId="{23E68812-0D1C-4581-8433-65899BDAE9BB}" type="presParOf" srcId="{9EB9B43B-9EB6-4933-9F2A-D5B272F72BF1}" destId="{CF0FD63B-044E-464D-82DB-373389558A38}" srcOrd="0" destOrd="0" presId="urn:microsoft.com/office/officeart/2005/8/layout/hierarchy2"/>
    <dgm:cxn modelId="{B1573B4E-F667-4098-BF0A-09E05961DDD3}" type="presParOf" srcId="{CE462BE5-4C67-42E7-9A0A-03DF405FE07A}" destId="{365B6440-5D08-4201-88DF-452254330AF8}" srcOrd="1" destOrd="0" presId="urn:microsoft.com/office/officeart/2005/8/layout/hierarchy2"/>
    <dgm:cxn modelId="{927768CC-55DE-4E4A-915E-F0818C13F040}" type="presParOf" srcId="{365B6440-5D08-4201-88DF-452254330AF8}" destId="{1FC02F39-9C3F-4094-82D9-14A11F368A91}" srcOrd="0" destOrd="0" presId="urn:microsoft.com/office/officeart/2005/8/layout/hierarchy2"/>
    <dgm:cxn modelId="{40E118A0-321B-4BBA-A721-F9AB4F8575EA}" type="presParOf" srcId="{365B6440-5D08-4201-88DF-452254330AF8}" destId="{478C106E-1421-46B2-A482-5B65C6E9D654}" srcOrd="1" destOrd="0" presId="urn:microsoft.com/office/officeart/2005/8/layout/hierarchy2"/>
    <dgm:cxn modelId="{9521D4D2-3280-4F3F-809F-70D3BC5C79A4}" type="presParOf" srcId="{F431953F-6BE7-402F-8438-975EEDAC81D0}" destId="{108C552A-2F47-4852-BADD-3B28452387AE}" srcOrd="2" destOrd="0" presId="urn:microsoft.com/office/officeart/2005/8/layout/hierarchy2"/>
    <dgm:cxn modelId="{24131983-4C50-4F5F-82B2-E7BBC75C5BA8}" type="presParOf" srcId="{108C552A-2F47-4852-BADD-3B28452387AE}" destId="{F4C65300-7DF6-4643-AF64-5A7B98F49338}" srcOrd="0" destOrd="0" presId="urn:microsoft.com/office/officeart/2005/8/layout/hierarchy2"/>
    <dgm:cxn modelId="{14F01953-04E9-4091-BD56-6F7E4580824A}" type="presParOf" srcId="{F431953F-6BE7-402F-8438-975EEDAC81D0}" destId="{A6506117-EC6E-4648-B249-1CD37F3F598E}" srcOrd="3" destOrd="0" presId="urn:microsoft.com/office/officeart/2005/8/layout/hierarchy2"/>
    <dgm:cxn modelId="{ACF24D97-9000-4072-A472-9A09AA4EFD63}" type="presParOf" srcId="{A6506117-EC6E-4648-B249-1CD37F3F598E}" destId="{6E00EB78-92B1-4709-84F7-EF7C20D82A16}" srcOrd="0" destOrd="0" presId="urn:microsoft.com/office/officeart/2005/8/layout/hierarchy2"/>
    <dgm:cxn modelId="{094F73A6-B990-413E-B7D0-D89DA0D725C6}" type="presParOf" srcId="{A6506117-EC6E-4648-B249-1CD37F3F598E}" destId="{08540560-FF9E-47E4-8172-62A4A886A7E7}" srcOrd="1" destOrd="0" presId="urn:microsoft.com/office/officeart/2005/8/layout/hierarchy2"/>
    <dgm:cxn modelId="{B077D3C2-BE7B-44F7-9A1F-E069F65187CA}" type="presParOf" srcId="{08540560-FF9E-47E4-8172-62A4A886A7E7}" destId="{EE8DB0CF-242B-4910-8408-BF39D3902497}" srcOrd="0" destOrd="0" presId="urn:microsoft.com/office/officeart/2005/8/layout/hierarchy2"/>
    <dgm:cxn modelId="{7314EDEC-51BB-4A5F-A0DB-75E19D972951}" type="presParOf" srcId="{EE8DB0CF-242B-4910-8408-BF39D3902497}" destId="{2B6F0F0F-E9A6-4EF1-8FD2-0B836B1800B7}" srcOrd="0" destOrd="0" presId="urn:microsoft.com/office/officeart/2005/8/layout/hierarchy2"/>
    <dgm:cxn modelId="{7485012F-6D56-4389-BDE7-C79994F082C4}" type="presParOf" srcId="{08540560-FF9E-47E4-8172-62A4A886A7E7}" destId="{0529BE96-522E-4D5D-81CE-E515D35E64A4}" srcOrd="1" destOrd="0" presId="urn:microsoft.com/office/officeart/2005/8/layout/hierarchy2"/>
    <dgm:cxn modelId="{DCA0AF17-1468-48E8-BB95-03E6012B168B}" type="presParOf" srcId="{0529BE96-522E-4D5D-81CE-E515D35E64A4}" destId="{2F3B527D-5966-4770-A167-B191DD8C46C3}" srcOrd="0" destOrd="0" presId="urn:microsoft.com/office/officeart/2005/8/layout/hierarchy2"/>
    <dgm:cxn modelId="{98AFB7EE-3CA4-40AF-8642-D537CAAC25B8}" type="presParOf" srcId="{0529BE96-522E-4D5D-81CE-E515D35E64A4}" destId="{B82A6B92-86B8-4D8D-98E3-B2CAC55E0F8E}" srcOrd="1" destOrd="0" presId="urn:microsoft.com/office/officeart/2005/8/layout/hierarchy2"/>
    <dgm:cxn modelId="{5F3E0ADD-F6D8-4FF1-B0C5-70910E299298}" type="presParOf" srcId="{B82A6B92-86B8-4D8D-98E3-B2CAC55E0F8E}" destId="{6A4202F0-9501-46E5-ADEC-B5B2E495D92E}" srcOrd="0" destOrd="0" presId="urn:microsoft.com/office/officeart/2005/8/layout/hierarchy2"/>
    <dgm:cxn modelId="{90CFD40D-3CB8-43D6-9BDF-B4F00634062D}" type="presParOf" srcId="{6A4202F0-9501-46E5-ADEC-B5B2E495D92E}" destId="{E2B0D9DF-D48E-4B8F-B7F2-C5D95F4DC7C0}" srcOrd="0" destOrd="0" presId="urn:microsoft.com/office/officeart/2005/8/layout/hierarchy2"/>
    <dgm:cxn modelId="{436E9E51-43C9-40E0-B138-B2B36133F253}" type="presParOf" srcId="{B82A6B92-86B8-4D8D-98E3-B2CAC55E0F8E}" destId="{5B0F64D3-AC7C-454D-B158-386BB9AD9808}" srcOrd="1" destOrd="0" presId="urn:microsoft.com/office/officeart/2005/8/layout/hierarchy2"/>
    <dgm:cxn modelId="{297EB737-AE38-4258-83F8-5C0401EDB778}" type="presParOf" srcId="{5B0F64D3-AC7C-454D-B158-386BB9AD9808}" destId="{8B1BB165-AF69-4D7E-A7D4-CC778E539BBE}" srcOrd="0" destOrd="0" presId="urn:microsoft.com/office/officeart/2005/8/layout/hierarchy2"/>
    <dgm:cxn modelId="{B1F2CFAA-88FC-4AF0-8E0E-1825D34AA023}" type="presParOf" srcId="{5B0F64D3-AC7C-454D-B158-386BB9AD9808}" destId="{DEC68CAB-73DD-431F-A7F2-25B72ADD99E9}" srcOrd="1" destOrd="0" presId="urn:microsoft.com/office/officeart/2005/8/layout/hierarchy2"/>
    <dgm:cxn modelId="{6BAD326C-D9EF-4721-8D88-80937DE18FC9}" type="presParOf" srcId="{DEC68CAB-73DD-431F-A7F2-25B72ADD99E9}" destId="{A22AA746-B4B5-47E1-B3F1-0EE3C3E2705C}" srcOrd="0" destOrd="0" presId="urn:microsoft.com/office/officeart/2005/8/layout/hierarchy2"/>
    <dgm:cxn modelId="{8069A217-CDC5-4CBA-8D8B-310A30DBC2F3}" type="presParOf" srcId="{A22AA746-B4B5-47E1-B3F1-0EE3C3E2705C}" destId="{4315CA32-4137-44E6-AEC7-F65FEEB0E8D6}" srcOrd="0" destOrd="0" presId="urn:microsoft.com/office/officeart/2005/8/layout/hierarchy2"/>
    <dgm:cxn modelId="{3AE56E45-C305-4EFC-90F2-2FF6B2880151}" type="presParOf" srcId="{DEC68CAB-73DD-431F-A7F2-25B72ADD99E9}" destId="{E7A3C69E-7F6E-406F-9EE9-EA18F550472F}" srcOrd="1" destOrd="0" presId="urn:microsoft.com/office/officeart/2005/8/layout/hierarchy2"/>
    <dgm:cxn modelId="{0E87FC4C-EF58-48B6-A6F6-A7102144ABEE}" type="presParOf" srcId="{E7A3C69E-7F6E-406F-9EE9-EA18F550472F}" destId="{719AAE1C-F585-46C9-BFF1-9BF63DBEC8DF}" srcOrd="0" destOrd="0" presId="urn:microsoft.com/office/officeart/2005/8/layout/hierarchy2"/>
    <dgm:cxn modelId="{A0A0AC85-5D72-4B67-A35E-E0E8E1C1D13F}" type="presParOf" srcId="{E7A3C69E-7F6E-406F-9EE9-EA18F550472F}" destId="{788D982B-BD31-4171-86F6-DB9051D7F15C}" srcOrd="1" destOrd="0" presId="urn:microsoft.com/office/officeart/2005/8/layout/hierarchy2"/>
    <dgm:cxn modelId="{8E5BA066-A025-4522-8611-807835B7D5B9}" type="presParOf" srcId="{08540560-FF9E-47E4-8172-62A4A886A7E7}" destId="{612FF9EE-12EE-4AE0-BC23-E710D0A4859F}" srcOrd="2" destOrd="0" presId="urn:microsoft.com/office/officeart/2005/8/layout/hierarchy2"/>
    <dgm:cxn modelId="{EE3F3310-5D82-410A-AC8E-9177D31DBF37}" type="presParOf" srcId="{612FF9EE-12EE-4AE0-BC23-E710D0A4859F}" destId="{DA63EE4D-682E-4F32-8E1B-4866A03A8CF5}" srcOrd="0" destOrd="0" presId="urn:microsoft.com/office/officeart/2005/8/layout/hierarchy2"/>
    <dgm:cxn modelId="{8D7F7267-3FCF-42DF-A6F5-CD95E3A406B3}" type="presParOf" srcId="{08540560-FF9E-47E4-8172-62A4A886A7E7}" destId="{219EBFDD-A66E-4BF8-9F65-8FE23A1C9ABC}" srcOrd="3" destOrd="0" presId="urn:microsoft.com/office/officeart/2005/8/layout/hierarchy2"/>
    <dgm:cxn modelId="{2B3F29E6-01AE-483D-A825-8414C20E88C7}" type="presParOf" srcId="{219EBFDD-A66E-4BF8-9F65-8FE23A1C9ABC}" destId="{9BB99E7A-33E5-4DC6-BCC0-25F19F74E4C0}" srcOrd="0" destOrd="0" presId="urn:microsoft.com/office/officeart/2005/8/layout/hierarchy2"/>
    <dgm:cxn modelId="{D59BD75C-101B-40A0-BF26-15B6EB9FB774}" type="presParOf" srcId="{219EBFDD-A66E-4BF8-9F65-8FE23A1C9ABC}" destId="{CED8835C-73C9-476D-8E67-A1BA3A966EAF}" srcOrd="1" destOrd="0" presId="urn:microsoft.com/office/officeart/2005/8/layout/hierarchy2"/>
    <dgm:cxn modelId="{481B59C6-134E-4631-8DC7-475841BD5D09}" type="presParOf" srcId="{CED8835C-73C9-476D-8E67-A1BA3A966EAF}" destId="{C3775EC3-7C4B-4ACE-B906-C02155641936}" srcOrd="0" destOrd="0" presId="urn:microsoft.com/office/officeart/2005/8/layout/hierarchy2"/>
    <dgm:cxn modelId="{6A7EAD41-7501-4E78-90FD-D2F68EA20946}" type="presParOf" srcId="{C3775EC3-7C4B-4ACE-B906-C02155641936}" destId="{F0311776-AF65-4E0F-91A0-992FE2E8C08E}" srcOrd="0" destOrd="0" presId="urn:microsoft.com/office/officeart/2005/8/layout/hierarchy2"/>
    <dgm:cxn modelId="{F122BEB4-831C-430F-A848-C373AF7ED020}" type="presParOf" srcId="{CED8835C-73C9-476D-8E67-A1BA3A966EAF}" destId="{0E27F28F-FF02-4CB4-9E54-E52948F1D202}" srcOrd="1" destOrd="0" presId="urn:microsoft.com/office/officeart/2005/8/layout/hierarchy2"/>
    <dgm:cxn modelId="{AA153E18-FB8E-462C-8EE2-1A8EC8EF98B5}" type="presParOf" srcId="{0E27F28F-FF02-4CB4-9E54-E52948F1D202}" destId="{FAD4727A-73CB-4283-BADF-43CCB8FCCB8C}" srcOrd="0" destOrd="0" presId="urn:microsoft.com/office/officeart/2005/8/layout/hierarchy2"/>
    <dgm:cxn modelId="{CC17ACB9-005D-4D19-9776-83AB7B44933C}" type="presParOf" srcId="{0E27F28F-FF02-4CB4-9E54-E52948F1D202}" destId="{A6F5AB3E-CA68-4280-B182-984F163A934B}" srcOrd="1" destOrd="0" presId="urn:microsoft.com/office/officeart/2005/8/layout/hierarchy2"/>
    <dgm:cxn modelId="{7BE1BA96-FCB0-456C-BC7C-17D0B20ED340}" type="presParOf" srcId="{A6F5AB3E-CA68-4280-B182-984F163A934B}" destId="{5BD6D886-7D61-4D29-869D-6CC64A06CA13}" srcOrd="0" destOrd="0" presId="urn:microsoft.com/office/officeart/2005/8/layout/hierarchy2"/>
    <dgm:cxn modelId="{3CC96359-EA7F-4F4C-AAB1-9E02F7ECCB41}" type="presParOf" srcId="{5BD6D886-7D61-4D29-869D-6CC64A06CA13}" destId="{48112B22-F830-4E72-909B-7D2F00D7192D}" srcOrd="0" destOrd="0" presId="urn:microsoft.com/office/officeart/2005/8/layout/hierarchy2"/>
    <dgm:cxn modelId="{67ED1CDD-8966-44F8-8886-1BDD1BA3FBAB}" type="presParOf" srcId="{A6F5AB3E-CA68-4280-B182-984F163A934B}" destId="{69E75380-2517-44D5-8414-9D415C3C1664}" srcOrd="1" destOrd="0" presId="urn:microsoft.com/office/officeart/2005/8/layout/hierarchy2"/>
    <dgm:cxn modelId="{7B828CA4-AAB4-488F-AF42-5C144A796C9B}" type="presParOf" srcId="{69E75380-2517-44D5-8414-9D415C3C1664}" destId="{0AC3B6F2-EFE6-411A-8170-D112C0BE452C}" srcOrd="0" destOrd="0" presId="urn:microsoft.com/office/officeart/2005/8/layout/hierarchy2"/>
    <dgm:cxn modelId="{2C150584-84CB-4BF6-9A57-441AE30342C5}" type="presParOf" srcId="{69E75380-2517-44D5-8414-9D415C3C1664}" destId="{7D1F0EFC-1F6F-466C-9E40-198FEA252316}" srcOrd="1" destOrd="0" presId="urn:microsoft.com/office/officeart/2005/8/layout/hierarchy2"/>
    <dgm:cxn modelId="{DA8CE4E6-40DB-4F9B-AD60-F29E18E2B82E}" type="presParOf" srcId="{996C5E6B-D96C-4EC9-8B52-4F5E9C77BD4C}" destId="{557ACC6B-3B4F-46C0-8798-356555D9300B}" srcOrd="2" destOrd="0" presId="urn:microsoft.com/office/officeart/2005/8/layout/hierarchy2"/>
    <dgm:cxn modelId="{CD477177-A82F-4A9D-8B33-8E7DE81CD08B}" type="presParOf" srcId="{557ACC6B-3B4F-46C0-8798-356555D9300B}" destId="{CD9AE00C-ACF1-415E-BA25-B87514FF302C}" srcOrd="0" destOrd="0" presId="urn:microsoft.com/office/officeart/2005/8/layout/hierarchy2"/>
    <dgm:cxn modelId="{B93E561D-252D-4E61-B5C9-0D0D8CA634E4}" type="presParOf" srcId="{996C5E6B-D96C-4EC9-8B52-4F5E9C77BD4C}" destId="{CD0E3878-7E4A-4DC0-AF1F-4D786BD0FD51}" srcOrd="3" destOrd="0" presId="urn:microsoft.com/office/officeart/2005/8/layout/hierarchy2"/>
    <dgm:cxn modelId="{2D3B75B6-35DA-4AD2-B38C-0D730318EE60}" type="presParOf" srcId="{CD0E3878-7E4A-4DC0-AF1F-4D786BD0FD51}" destId="{213F587B-9E1D-4F02-863F-2E04F3B5B424}" srcOrd="0" destOrd="0" presId="urn:microsoft.com/office/officeart/2005/8/layout/hierarchy2"/>
    <dgm:cxn modelId="{2A1291A4-E847-4CD3-AF0D-334ADBB9AD91}" type="presParOf" srcId="{CD0E3878-7E4A-4DC0-AF1F-4D786BD0FD51}" destId="{F8A9C454-1776-495E-AD7E-B0A9762A229A}" srcOrd="1" destOrd="0" presId="urn:microsoft.com/office/officeart/2005/8/layout/hierarchy2"/>
    <dgm:cxn modelId="{7C8EF75D-390C-49F7-858F-3C01FC6E33BB}" type="presParOf" srcId="{F8A9C454-1776-495E-AD7E-B0A9762A229A}" destId="{A559B698-4F93-4F58-A87F-C6613F297702}" srcOrd="0" destOrd="0" presId="urn:microsoft.com/office/officeart/2005/8/layout/hierarchy2"/>
    <dgm:cxn modelId="{444C1D8E-4556-4422-916C-423B4710AF3C}" type="presParOf" srcId="{A559B698-4F93-4F58-A87F-C6613F297702}" destId="{D869CFE5-FA7D-4F52-95F3-F08CDF85CDE7}" srcOrd="0" destOrd="0" presId="urn:microsoft.com/office/officeart/2005/8/layout/hierarchy2"/>
    <dgm:cxn modelId="{4F088D2A-CF15-4BC2-8BD2-71E8727EFA55}" type="presParOf" srcId="{F8A9C454-1776-495E-AD7E-B0A9762A229A}" destId="{07F92EE2-5D23-40BF-BCBC-1D6D17CEAB66}" srcOrd="1" destOrd="0" presId="urn:microsoft.com/office/officeart/2005/8/layout/hierarchy2"/>
    <dgm:cxn modelId="{5B991997-6A88-430E-85CD-124A1A7A5CC6}" type="presParOf" srcId="{07F92EE2-5D23-40BF-BCBC-1D6D17CEAB66}" destId="{37F37D0D-EAD8-4D9D-9406-649029E1CD5C}" srcOrd="0" destOrd="0" presId="urn:microsoft.com/office/officeart/2005/8/layout/hierarchy2"/>
    <dgm:cxn modelId="{6CA1ABCE-039B-472E-ABE5-459B1B704BC7}" type="presParOf" srcId="{07F92EE2-5D23-40BF-BCBC-1D6D17CEAB66}" destId="{570A8904-A672-4969-A44F-C7589F0CCF37}" srcOrd="1" destOrd="0" presId="urn:microsoft.com/office/officeart/2005/8/layout/hierarchy2"/>
    <dgm:cxn modelId="{2A0C865C-A789-41BF-88D8-F1CF6699ED2E}" type="presParOf" srcId="{570A8904-A672-4969-A44F-C7589F0CCF37}" destId="{C0757499-C148-466B-A760-952B3E72A41C}" srcOrd="0" destOrd="0" presId="urn:microsoft.com/office/officeart/2005/8/layout/hierarchy2"/>
    <dgm:cxn modelId="{8D9E0C90-1E67-423C-A606-067D03A3EC29}" type="presParOf" srcId="{C0757499-C148-466B-A760-952B3E72A41C}" destId="{02E674BF-F07B-405F-9ECE-05CA58C79743}" srcOrd="0" destOrd="0" presId="urn:microsoft.com/office/officeart/2005/8/layout/hierarchy2"/>
    <dgm:cxn modelId="{1D2E2F8B-32C9-48A5-BEF5-EC097935AF03}" type="presParOf" srcId="{570A8904-A672-4969-A44F-C7589F0CCF37}" destId="{FD38E972-2D22-4567-AE59-AC3C7F30ED27}" srcOrd="1" destOrd="0" presId="urn:microsoft.com/office/officeart/2005/8/layout/hierarchy2"/>
    <dgm:cxn modelId="{34F86314-8A75-49F9-8AB3-4BFC74CE0C35}" type="presParOf" srcId="{FD38E972-2D22-4567-AE59-AC3C7F30ED27}" destId="{38C10A2E-D5EE-41EA-99A7-8D81EDCE86C8}" srcOrd="0" destOrd="0" presId="urn:microsoft.com/office/officeart/2005/8/layout/hierarchy2"/>
    <dgm:cxn modelId="{6CDF2CD6-295E-4D18-93D9-F046C2DA3669}" type="presParOf" srcId="{FD38E972-2D22-4567-AE59-AC3C7F30ED27}" destId="{D8A6F781-F615-4A89-9142-CE14CF4BA067}" srcOrd="1" destOrd="0" presId="urn:microsoft.com/office/officeart/2005/8/layout/hierarchy2"/>
    <dgm:cxn modelId="{6B7DF5D3-88DA-480F-B890-549F18ADD8E8}" type="presParOf" srcId="{570A8904-A672-4969-A44F-C7589F0CCF37}" destId="{28C2C309-37C3-4160-A16D-D714208D0200}" srcOrd="2" destOrd="0" presId="urn:microsoft.com/office/officeart/2005/8/layout/hierarchy2"/>
    <dgm:cxn modelId="{293A9BD5-EAD7-4731-A773-0C7A3C9113EE}" type="presParOf" srcId="{28C2C309-37C3-4160-A16D-D714208D0200}" destId="{BFDD12BA-444D-42B0-913C-7088A9E05B8C}" srcOrd="0" destOrd="0" presId="urn:microsoft.com/office/officeart/2005/8/layout/hierarchy2"/>
    <dgm:cxn modelId="{EBB71897-08AF-4353-AB85-EF2B358669FF}" type="presParOf" srcId="{570A8904-A672-4969-A44F-C7589F0CCF37}" destId="{C7992FF3-8602-41BD-A63C-0CC8D3A7A81F}" srcOrd="3" destOrd="0" presId="urn:microsoft.com/office/officeart/2005/8/layout/hierarchy2"/>
    <dgm:cxn modelId="{9A8E661F-D375-4BCA-800C-617208579137}" type="presParOf" srcId="{C7992FF3-8602-41BD-A63C-0CC8D3A7A81F}" destId="{546E1C4B-490C-4B4F-91B1-9992194816EA}" srcOrd="0" destOrd="0" presId="urn:microsoft.com/office/officeart/2005/8/layout/hierarchy2"/>
    <dgm:cxn modelId="{38513966-32FE-4E5B-803F-CC63C4AE5F1B}" type="presParOf" srcId="{C7992FF3-8602-41BD-A63C-0CC8D3A7A81F}" destId="{9BF13677-1990-4540-86BD-8C75ED617C89}" srcOrd="1" destOrd="0" presId="urn:microsoft.com/office/officeart/2005/8/layout/hierarchy2"/>
    <dgm:cxn modelId="{9E6E5017-6214-4E34-91F8-6E629B5705DB}" type="presParOf" srcId="{F8A9C454-1776-495E-AD7E-B0A9762A229A}" destId="{9F522288-05AD-4C8B-A088-C6AB05F34870}" srcOrd="2" destOrd="0" presId="urn:microsoft.com/office/officeart/2005/8/layout/hierarchy2"/>
    <dgm:cxn modelId="{658F1CAA-B96A-47B4-A53E-59139E0DC5BD}" type="presParOf" srcId="{9F522288-05AD-4C8B-A088-C6AB05F34870}" destId="{A82C8A9E-A2F2-4E6C-BE67-AB990FD0313C}" srcOrd="0" destOrd="0" presId="urn:microsoft.com/office/officeart/2005/8/layout/hierarchy2"/>
    <dgm:cxn modelId="{B1424E03-E746-491E-8789-EC3C9C13C850}" type="presParOf" srcId="{F8A9C454-1776-495E-AD7E-B0A9762A229A}" destId="{B9865204-AFC7-43C2-9566-5EBC9A47A0A3}" srcOrd="3" destOrd="0" presId="urn:microsoft.com/office/officeart/2005/8/layout/hierarchy2"/>
    <dgm:cxn modelId="{B6186BC8-E781-45B9-A283-F2DEE6BA7D77}" type="presParOf" srcId="{B9865204-AFC7-43C2-9566-5EBC9A47A0A3}" destId="{C7AD479D-49C9-40F3-BD6B-4AA3219DE385}" srcOrd="0" destOrd="0" presId="urn:microsoft.com/office/officeart/2005/8/layout/hierarchy2"/>
    <dgm:cxn modelId="{05553B77-A52A-420F-A4C2-FF9EB4E9D5D6}" type="presParOf" srcId="{B9865204-AFC7-43C2-9566-5EBC9A47A0A3}" destId="{B103D63B-5ED6-4061-8EF7-E9EEC9B1A34F}" srcOrd="1" destOrd="0" presId="urn:microsoft.com/office/officeart/2005/8/layout/hierarchy2"/>
    <dgm:cxn modelId="{52AA6F4E-6A6A-492B-865A-BF179B816F53}" type="presParOf" srcId="{B103D63B-5ED6-4061-8EF7-E9EEC9B1A34F}" destId="{7D314B70-E8E0-4DA6-99D9-F5AC3A7889EA}" srcOrd="0" destOrd="0" presId="urn:microsoft.com/office/officeart/2005/8/layout/hierarchy2"/>
    <dgm:cxn modelId="{E6B7E0BB-AD11-42FF-931C-2B454442A498}" type="presParOf" srcId="{7D314B70-E8E0-4DA6-99D9-F5AC3A7889EA}" destId="{0AA3C63F-54F6-45EF-BF27-BBF07D854B5B}" srcOrd="0" destOrd="0" presId="urn:microsoft.com/office/officeart/2005/8/layout/hierarchy2"/>
    <dgm:cxn modelId="{177F7139-683F-4124-B3B5-AB4293499D62}" type="presParOf" srcId="{B103D63B-5ED6-4061-8EF7-E9EEC9B1A34F}" destId="{714F2362-9185-431D-B8A2-5E4BF10D1216}" srcOrd="1" destOrd="0" presId="urn:microsoft.com/office/officeart/2005/8/layout/hierarchy2"/>
    <dgm:cxn modelId="{7224CCD4-CE2A-4FF3-BE84-A3AC06D1E169}" type="presParOf" srcId="{714F2362-9185-431D-B8A2-5E4BF10D1216}" destId="{5AC775E5-5CDB-4AA8-88BD-79BA87AC3DD3}" srcOrd="0" destOrd="0" presId="urn:microsoft.com/office/officeart/2005/8/layout/hierarchy2"/>
    <dgm:cxn modelId="{2454508E-FA6B-47B7-8762-2D39C544F4E4}" type="presParOf" srcId="{714F2362-9185-431D-B8A2-5E4BF10D1216}" destId="{56BCB6CC-D0BF-4EE5-B4DB-173CF9841D57}" srcOrd="1" destOrd="0" presId="urn:microsoft.com/office/officeart/2005/8/layout/hierarchy2"/>
    <dgm:cxn modelId="{3D14620C-354C-4F4F-AB4A-D18C6285D586}" type="presParOf" srcId="{B103D63B-5ED6-4061-8EF7-E9EEC9B1A34F}" destId="{4927297E-6880-4134-91E0-F047376EDEB4}" srcOrd="2" destOrd="0" presId="urn:microsoft.com/office/officeart/2005/8/layout/hierarchy2"/>
    <dgm:cxn modelId="{B7443B94-688B-48BA-869D-07DD4878ED35}" type="presParOf" srcId="{4927297E-6880-4134-91E0-F047376EDEB4}" destId="{289E24BF-ADC7-442C-8DDB-AA0EE5B1C44F}" srcOrd="0" destOrd="0" presId="urn:microsoft.com/office/officeart/2005/8/layout/hierarchy2"/>
    <dgm:cxn modelId="{8C210939-6D19-413D-AEA6-03F7B9443EBD}" type="presParOf" srcId="{B103D63B-5ED6-4061-8EF7-E9EEC9B1A34F}" destId="{7DAA0D7E-BF05-42E4-BA46-3BEEB6A865D4}" srcOrd="3" destOrd="0" presId="urn:microsoft.com/office/officeart/2005/8/layout/hierarchy2"/>
    <dgm:cxn modelId="{63166FC6-4E55-4E15-B574-6143A546E30B}" type="presParOf" srcId="{7DAA0D7E-BF05-42E4-BA46-3BEEB6A865D4}" destId="{705D1E90-8AFE-47B1-8B37-79AC4166F226}" srcOrd="0" destOrd="0" presId="urn:microsoft.com/office/officeart/2005/8/layout/hierarchy2"/>
    <dgm:cxn modelId="{6A12F1FB-E69E-47C1-9995-9F5E2CAF8371}" type="presParOf" srcId="{7DAA0D7E-BF05-42E4-BA46-3BEEB6A865D4}" destId="{CDCDF0BD-8A5E-4BB8-BDBA-A25450C2AB6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FDB3D1-A982-459C-962B-2D96383EFD1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A53EA07-6388-4CA7-9FCF-A62846DA7076}">
      <dgm:prSet phldrT="[텍스트]"/>
      <dgm:spPr/>
      <dgm:t>
        <a:bodyPr/>
        <a:lstStyle/>
        <a:p>
          <a:pPr latinLnBrk="1"/>
          <a:r>
            <a:rPr lang="ko-KR" altLang="en-US" dirty="0"/>
            <a:t>피사체 작은 경우</a:t>
          </a:r>
        </a:p>
      </dgm:t>
    </dgm:pt>
    <dgm:pt modelId="{3FB0576A-4333-4B0F-A2E7-FA7E533407E4}" type="parTrans" cxnId="{26A74BFE-3C3E-4A17-A450-1777AB954786}">
      <dgm:prSet/>
      <dgm:spPr/>
      <dgm:t>
        <a:bodyPr/>
        <a:lstStyle/>
        <a:p>
          <a:pPr latinLnBrk="1"/>
          <a:endParaRPr lang="ko-KR" altLang="en-US"/>
        </a:p>
      </dgm:t>
    </dgm:pt>
    <dgm:pt modelId="{9AE1B207-CF98-4251-ACC0-8C701DEEF082}" type="sibTrans" cxnId="{26A74BFE-3C3E-4A17-A450-1777AB954786}">
      <dgm:prSet/>
      <dgm:spPr/>
      <dgm:t>
        <a:bodyPr/>
        <a:lstStyle/>
        <a:p>
          <a:pPr latinLnBrk="1"/>
          <a:endParaRPr lang="ko-KR" altLang="en-US"/>
        </a:p>
      </dgm:t>
    </dgm:pt>
    <dgm:pt modelId="{6C864652-3622-412D-A066-FE4D367489C8}">
      <dgm:prSet phldrT="[텍스트]"/>
      <dgm:spPr/>
      <dgm:t>
        <a:bodyPr/>
        <a:lstStyle/>
        <a:p>
          <a:pPr latinLnBrk="1"/>
          <a:r>
            <a:rPr lang="en-US" altLang="ko-KR" dirty="0"/>
            <a:t>16:9</a:t>
          </a:r>
          <a:endParaRPr lang="ko-KR" altLang="en-US" dirty="0"/>
        </a:p>
      </dgm:t>
    </dgm:pt>
    <dgm:pt modelId="{E736916D-A1D9-4A07-8DFC-A233A690D8EB}" type="parTrans" cxnId="{B5CC7AEF-0C32-4830-A595-D68F9BE51FC7}">
      <dgm:prSet/>
      <dgm:spPr/>
      <dgm:t>
        <a:bodyPr/>
        <a:lstStyle/>
        <a:p>
          <a:pPr latinLnBrk="1"/>
          <a:endParaRPr lang="ko-KR" altLang="en-US"/>
        </a:p>
      </dgm:t>
    </dgm:pt>
    <dgm:pt modelId="{E194A674-CAF3-4A10-9B17-E5FE36DC5F04}" type="sibTrans" cxnId="{B5CC7AEF-0C32-4830-A595-D68F9BE51FC7}">
      <dgm:prSet/>
      <dgm:spPr/>
      <dgm:t>
        <a:bodyPr/>
        <a:lstStyle/>
        <a:p>
          <a:pPr latinLnBrk="1"/>
          <a:endParaRPr lang="ko-KR" altLang="en-US"/>
        </a:p>
      </dgm:t>
    </dgm:pt>
    <dgm:pt modelId="{20ADCDCA-45C4-480E-AF4A-448E1FCA5A59}">
      <dgm:prSet phldrT="[텍스트]"/>
      <dgm:spPr/>
      <dgm:t>
        <a:bodyPr/>
        <a:lstStyle/>
        <a:p>
          <a:pPr latinLnBrk="1"/>
          <a:r>
            <a:rPr lang="en-US" altLang="ko-KR" dirty="0"/>
            <a:t>3</a:t>
          </a:r>
          <a:r>
            <a:rPr lang="ko-KR" altLang="en-US" dirty="0"/>
            <a:t>분할</a:t>
          </a:r>
        </a:p>
      </dgm:t>
    </dgm:pt>
    <dgm:pt modelId="{78ADD927-375E-47DC-BDCD-575E08991ECA}" type="parTrans" cxnId="{633D19EE-2E38-42D1-9A0A-DE7F9427B53D}">
      <dgm:prSet/>
      <dgm:spPr/>
      <dgm:t>
        <a:bodyPr/>
        <a:lstStyle/>
        <a:p>
          <a:pPr latinLnBrk="1"/>
          <a:endParaRPr lang="ko-KR" altLang="en-US"/>
        </a:p>
      </dgm:t>
    </dgm:pt>
    <dgm:pt modelId="{A531879E-BB64-4FC4-82E3-BCA2709AD60E}" type="sibTrans" cxnId="{633D19EE-2E38-42D1-9A0A-DE7F9427B53D}">
      <dgm:prSet/>
      <dgm:spPr/>
      <dgm:t>
        <a:bodyPr/>
        <a:lstStyle/>
        <a:p>
          <a:pPr latinLnBrk="1"/>
          <a:endParaRPr lang="ko-KR" altLang="en-US"/>
        </a:p>
      </dgm:t>
    </dgm:pt>
    <dgm:pt modelId="{22F50979-F9BF-437A-9A4A-148F2444D212}">
      <dgm:prSet phldrT="[텍스트]"/>
      <dgm:spPr/>
      <dgm:t>
        <a:bodyPr/>
        <a:lstStyle/>
        <a:p>
          <a:pPr latinLnBrk="1"/>
          <a:r>
            <a:rPr lang="en-US" altLang="ko-KR" dirty="0"/>
            <a:t>Center</a:t>
          </a:r>
          <a:endParaRPr lang="ko-KR" altLang="en-US" dirty="0"/>
        </a:p>
      </dgm:t>
    </dgm:pt>
    <dgm:pt modelId="{3058AD04-0A57-4F8E-A714-F984B525A36D}" type="parTrans" cxnId="{99F6CBCC-4571-4C30-9B47-A624646D7286}">
      <dgm:prSet/>
      <dgm:spPr/>
      <dgm:t>
        <a:bodyPr/>
        <a:lstStyle/>
        <a:p>
          <a:pPr latinLnBrk="1"/>
          <a:endParaRPr lang="ko-KR" altLang="en-US"/>
        </a:p>
      </dgm:t>
    </dgm:pt>
    <dgm:pt modelId="{99F7A17C-FFCA-4587-9587-2F414596DAF1}" type="sibTrans" cxnId="{99F6CBCC-4571-4C30-9B47-A624646D7286}">
      <dgm:prSet/>
      <dgm:spPr/>
      <dgm:t>
        <a:bodyPr/>
        <a:lstStyle/>
        <a:p>
          <a:pPr latinLnBrk="1"/>
          <a:endParaRPr lang="ko-KR" altLang="en-US"/>
        </a:p>
      </dgm:t>
    </dgm:pt>
    <dgm:pt modelId="{2CC922E9-0913-4897-936F-96AFDB16D091}">
      <dgm:prSet phldrT="[텍스트]"/>
      <dgm:spPr/>
      <dgm:t>
        <a:bodyPr/>
        <a:lstStyle/>
        <a:p>
          <a:pPr latinLnBrk="1"/>
          <a:r>
            <a:rPr lang="en-US" altLang="ko-KR" dirty="0"/>
            <a:t>4:3</a:t>
          </a:r>
          <a:endParaRPr lang="ko-KR" altLang="en-US" dirty="0"/>
        </a:p>
      </dgm:t>
    </dgm:pt>
    <dgm:pt modelId="{B221B0E9-FB6E-45D3-8588-6C3501E96EDA}" type="parTrans" cxnId="{7ABBE0E2-DE83-4466-A5AC-1F81B2A5380F}">
      <dgm:prSet/>
      <dgm:spPr/>
      <dgm:t>
        <a:bodyPr/>
        <a:lstStyle/>
        <a:p>
          <a:pPr latinLnBrk="1"/>
          <a:endParaRPr lang="ko-KR" altLang="en-US"/>
        </a:p>
      </dgm:t>
    </dgm:pt>
    <dgm:pt modelId="{DEF19A93-C849-4B55-B863-8399866B087A}" type="sibTrans" cxnId="{7ABBE0E2-DE83-4466-A5AC-1F81B2A5380F}">
      <dgm:prSet/>
      <dgm:spPr/>
      <dgm:t>
        <a:bodyPr/>
        <a:lstStyle/>
        <a:p>
          <a:pPr latinLnBrk="1"/>
          <a:endParaRPr lang="ko-KR" altLang="en-US"/>
        </a:p>
      </dgm:t>
    </dgm:pt>
    <dgm:pt modelId="{2B1CAA7D-2BD5-49DC-8E78-D656E646B3F5}">
      <dgm:prSet phldrT="[텍스트]"/>
      <dgm:spPr/>
      <dgm:t>
        <a:bodyPr/>
        <a:lstStyle/>
        <a:p>
          <a:pPr latinLnBrk="1"/>
          <a:r>
            <a:rPr lang="en-US" altLang="ko-KR" dirty="0"/>
            <a:t>3</a:t>
          </a:r>
          <a:r>
            <a:rPr lang="ko-KR" altLang="en-US" dirty="0"/>
            <a:t>분할</a:t>
          </a:r>
        </a:p>
      </dgm:t>
    </dgm:pt>
    <dgm:pt modelId="{7436E4F5-3CFF-42D5-98A6-965FB1753253}" type="parTrans" cxnId="{6F73F43E-E74F-4A3F-AAB0-042D87E258D9}">
      <dgm:prSet/>
      <dgm:spPr/>
      <dgm:t>
        <a:bodyPr/>
        <a:lstStyle/>
        <a:p>
          <a:pPr latinLnBrk="1"/>
          <a:endParaRPr lang="ko-KR" altLang="en-US"/>
        </a:p>
      </dgm:t>
    </dgm:pt>
    <dgm:pt modelId="{9FC7874F-9073-40EF-8381-B5C709381CA6}" type="sibTrans" cxnId="{6F73F43E-E74F-4A3F-AAB0-042D87E258D9}">
      <dgm:prSet/>
      <dgm:spPr/>
      <dgm:t>
        <a:bodyPr/>
        <a:lstStyle/>
        <a:p>
          <a:pPr latinLnBrk="1"/>
          <a:endParaRPr lang="ko-KR" altLang="en-US"/>
        </a:p>
      </dgm:t>
    </dgm:pt>
    <dgm:pt modelId="{3E650439-9E88-41AA-91DE-9FE7F20D9C5C}">
      <dgm:prSet phldrT="[텍스트]"/>
      <dgm:spPr/>
      <dgm:t>
        <a:bodyPr/>
        <a:lstStyle/>
        <a:p>
          <a:pPr latinLnBrk="1"/>
          <a:r>
            <a:rPr lang="en-US" altLang="ko-KR" dirty="0"/>
            <a:t>Center</a:t>
          </a:r>
          <a:endParaRPr lang="ko-KR" altLang="en-US" dirty="0"/>
        </a:p>
      </dgm:t>
    </dgm:pt>
    <dgm:pt modelId="{B7FB22C5-ACBD-4FF7-82B3-409EDB1D7436}" type="parTrans" cxnId="{B47F4C9D-0576-4790-9698-FE630079F03E}">
      <dgm:prSet/>
      <dgm:spPr/>
      <dgm:t>
        <a:bodyPr/>
        <a:lstStyle/>
        <a:p>
          <a:pPr latinLnBrk="1"/>
          <a:endParaRPr lang="ko-KR" altLang="en-US"/>
        </a:p>
      </dgm:t>
    </dgm:pt>
    <dgm:pt modelId="{BFFBA2E3-B1DE-43C7-9886-30D76D1124BF}" type="sibTrans" cxnId="{B47F4C9D-0576-4790-9698-FE630079F03E}">
      <dgm:prSet/>
      <dgm:spPr/>
      <dgm:t>
        <a:bodyPr/>
        <a:lstStyle/>
        <a:p>
          <a:pPr latinLnBrk="1"/>
          <a:endParaRPr lang="ko-KR" altLang="en-US"/>
        </a:p>
      </dgm:t>
    </dgm:pt>
    <dgm:pt modelId="{AF95A8DE-A642-4409-B63D-A0C02D70D57A}">
      <dgm:prSet phldrT="[텍스트]"/>
      <dgm:spPr/>
      <dgm:t>
        <a:bodyPr/>
        <a:lstStyle/>
        <a:p>
          <a:pPr latinLnBrk="1"/>
          <a:r>
            <a:rPr lang="en-US" altLang="ko-KR" dirty="0" err="1"/>
            <a:t>Pix_ratio</a:t>
          </a:r>
          <a:br>
            <a:rPr lang="en-US" altLang="ko-KR" dirty="0"/>
          </a:br>
          <a:r>
            <a:rPr lang="en-US" altLang="ko-KR" dirty="0"/>
            <a:t>0.1, 0.56, 0.82</a:t>
          </a:r>
          <a:endParaRPr lang="ko-KR" altLang="en-US" dirty="0"/>
        </a:p>
      </dgm:t>
    </dgm:pt>
    <dgm:pt modelId="{01DD9577-1863-4371-874F-E93F0C290C68}" type="parTrans" cxnId="{63D3FB13-566A-4329-A0E4-C4DDD7883B59}">
      <dgm:prSet/>
      <dgm:spPr/>
      <dgm:t>
        <a:bodyPr/>
        <a:lstStyle/>
        <a:p>
          <a:pPr latinLnBrk="1"/>
          <a:endParaRPr lang="ko-KR" altLang="en-US"/>
        </a:p>
      </dgm:t>
    </dgm:pt>
    <dgm:pt modelId="{9CC4B0A0-CAC3-41E4-8A9B-1D217C4FA79A}" type="sibTrans" cxnId="{63D3FB13-566A-4329-A0E4-C4DDD7883B59}">
      <dgm:prSet/>
      <dgm:spPr/>
      <dgm:t>
        <a:bodyPr/>
        <a:lstStyle/>
        <a:p>
          <a:pPr latinLnBrk="1"/>
          <a:endParaRPr lang="ko-KR" altLang="en-US"/>
        </a:p>
      </dgm:t>
    </dgm:pt>
    <dgm:pt modelId="{1C0EC2B5-5F2B-4303-8B19-98C8EA2A1797}">
      <dgm:prSet phldrT="[텍스트]"/>
      <dgm:spPr/>
      <dgm:t>
        <a:bodyPr/>
        <a:lstStyle/>
        <a:p>
          <a:pPr latinLnBrk="1"/>
          <a:r>
            <a:rPr lang="en-US" altLang="ko-KR" dirty="0" err="1"/>
            <a:t>Pix_ratio</a:t>
          </a:r>
          <a:br>
            <a:rPr lang="en-US" altLang="ko-KR" dirty="0"/>
          </a:br>
          <a:r>
            <a:rPr lang="en-US" altLang="ko-KR" dirty="0"/>
            <a:t>0.1, 0.56, 0.82</a:t>
          </a:r>
          <a:endParaRPr lang="ko-KR" altLang="en-US" dirty="0"/>
        </a:p>
      </dgm:t>
    </dgm:pt>
    <dgm:pt modelId="{4E7A0570-A91F-4FFD-BFBF-7DB9C26DF068}" type="parTrans" cxnId="{6955A6BE-4134-4F6A-97F9-F1D16535B62A}">
      <dgm:prSet/>
      <dgm:spPr/>
      <dgm:t>
        <a:bodyPr/>
        <a:lstStyle/>
        <a:p>
          <a:pPr latinLnBrk="1"/>
          <a:endParaRPr lang="ko-KR" altLang="en-US"/>
        </a:p>
      </dgm:t>
    </dgm:pt>
    <dgm:pt modelId="{9FF5008D-88BD-47D0-89FC-A329F3DBCD18}" type="sibTrans" cxnId="{6955A6BE-4134-4F6A-97F9-F1D16535B62A}">
      <dgm:prSet/>
      <dgm:spPr/>
      <dgm:t>
        <a:bodyPr/>
        <a:lstStyle/>
        <a:p>
          <a:pPr latinLnBrk="1"/>
          <a:endParaRPr lang="ko-KR" altLang="en-US"/>
        </a:p>
      </dgm:t>
    </dgm:pt>
    <dgm:pt modelId="{7BBA39E5-AF16-49C4-BB8C-4820269BC9A9}">
      <dgm:prSet phldrT="[텍스트]"/>
      <dgm:spPr/>
      <dgm:t>
        <a:bodyPr/>
        <a:lstStyle/>
        <a:p>
          <a:pPr latinLnBrk="1"/>
          <a:r>
            <a:rPr lang="en-US" altLang="ko-KR" dirty="0" err="1"/>
            <a:t>Pix_ratio</a:t>
          </a:r>
          <a:br>
            <a:rPr lang="en-US" altLang="ko-KR" dirty="0"/>
          </a:br>
          <a:r>
            <a:rPr lang="en-US" altLang="ko-KR" dirty="0"/>
            <a:t>0.1, 0.56, 0.82</a:t>
          </a:r>
          <a:endParaRPr lang="ko-KR" altLang="en-US" dirty="0"/>
        </a:p>
      </dgm:t>
    </dgm:pt>
    <dgm:pt modelId="{3D037571-213D-4159-8546-3C6E498F6913}" type="parTrans" cxnId="{1BEBADA1-3756-473E-957D-6EF02E1D1BDB}">
      <dgm:prSet/>
      <dgm:spPr/>
      <dgm:t>
        <a:bodyPr/>
        <a:lstStyle/>
        <a:p>
          <a:pPr latinLnBrk="1"/>
          <a:endParaRPr lang="ko-KR" altLang="en-US"/>
        </a:p>
      </dgm:t>
    </dgm:pt>
    <dgm:pt modelId="{446A86E8-0BFF-4A89-9BDE-AC93E87C2831}" type="sibTrans" cxnId="{1BEBADA1-3756-473E-957D-6EF02E1D1BDB}">
      <dgm:prSet/>
      <dgm:spPr/>
      <dgm:t>
        <a:bodyPr/>
        <a:lstStyle/>
        <a:p>
          <a:pPr latinLnBrk="1"/>
          <a:endParaRPr lang="ko-KR" altLang="en-US"/>
        </a:p>
      </dgm:t>
    </dgm:pt>
    <dgm:pt modelId="{B4A7DD16-BF50-4ECD-9737-B19DBA7C9593}">
      <dgm:prSet phldrT="[텍스트]"/>
      <dgm:spPr/>
      <dgm:t>
        <a:bodyPr/>
        <a:lstStyle/>
        <a:p>
          <a:pPr latinLnBrk="1"/>
          <a:r>
            <a:rPr lang="en-US" altLang="ko-KR" dirty="0" err="1"/>
            <a:t>Pix_ratio</a:t>
          </a:r>
          <a:br>
            <a:rPr lang="en-US" altLang="ko-KR" dirty="0"/>
          </a:br>
          <a:r>
            <a:rPr lang="en-US" altLang="ko-KR" dirty="0"/>
            <a:t>0.1, 0.56, 0.82</a:t>
          </a:r>
          <a:endParaRPr lang="ko-KR" altLang="en-US" dirty="0"/>
        </a:p>
      </dgm:t>
    </dgm:pt>
    <dgm:pt modelId="{0508BB7B-3BEE-4A9A-B0CE-B6CB60D2D5A4}" type="parTrans" cxnId="{1AD69945-08E3-4146-8016-D2BD6BB77853}">
      <dgm:prSet/>
      <dgm:spPr/>
      <dgm:t>
        <a:bodyPr/>
        <a:lstStyle/>
        <a:p>
          <a:pPr latinLnBrk="1"/>
          <a:endParaRPr lang="ko-KR" altLang="en-US"/>
        </a:p>
      </dgm:t>
    </dgm:pt>
    <dgm:pt modelId="{C85FEEB1-60A7-477D-AE5D-87F9C6C6558E}" type="sibTrans" cxnId="{1AD69945-08E3-4146-8016-D2BD6BB77853}">
      <dgm:prSet/>
      <dgm:spPr/>
      <dgm:t>
        <a:bodyPr/>
        <a:lstStyle/>
        <a:p>
          <a:pPr latinLnBrk="1"/>
          <a:endParaRPr lang="ko-KR" altLang="en-US"/>
        </a:p>
      </dgm:t>
    </dgm:pt>
    <dgm:pt modelId="{1F1BE151-F397-414D-A096-6FBCD45340D5}">
      <dgm:prSet phldrT="[텍스트]" custT="1"/>
      <dgm:spPr/>
      <dgm:t>
        <a:bodyPr/>
        <a:lstStyle/>
        <a:p>
          <a:pPr latinLnBrk="1"/>
          <a:r>
            <a:rPr lang="ko-KR" altLang="en-US" sz="700" dirty="0"/>
            <a:t>결과 사진</a:t>
          </a:r>
          <a:endParaRPr lang="en-US" altLang="ko-KR" sz="700" dirty="0"/>
        </a:p>
        <a:p>
          <a:pPr latinLnBrk="1"/>
          <a:r>
            <a:rPr lang="ko-KR" altLang="en-US" sz="700" dirty="0" err="1"/>
            <a:t>가로형</a:t>
          </a:r>
          <a:r>
            <a:rPr lang="ko-KR" altLang="en-US" sz="700" dirty="0"/>
            <a:t> </a:t>
          </a:r>
          <a:r>
            <a:rPr lang="en-US" altLang="ko-KR" sz="700" dirty="0"/>
            <a:t>or </a:t>
          </a:r>
          <a:r>
            <a:rPr lang="ko-KR" altLang="en-US" sz="700" dirty="0" err="1"/>
            <a:t>세로형</a:t>
          </a:r>
          <a:r>
            <a:rPr lang="ko-KR" altLang="en-US" sz="700" dirty="0"/>
            <a:t> 프레임</a:t>
          </a:r>
        </a:p>
      </dgm:t>
    </dgm:pt>
    <dgm:pt modelId="{ECCFD604-D760-4158-8B01-FFBE431EBFD4}" type="parTrans" cxnId="{617C4614-B468-4673-8A1B-E5832C909420}">
      <dgm:prSet/>
      <dgm:spPr/>
      <dgm:t>
        <a:bodyPr/>
        <a:lstStyle/>
        <a:p>
          <a:pPr latinLnBrk="1"/>
          <a:endParaRPr lang="ko-KR" altLang="en-US"/>
        </a:p>
      </dgm:t>
    </dgm:pt>
    <dgm:pt modelId="{225FAD58-7C93-49ED-8D8F-4B4CE0D2B904}" type="sibTrans" cxnId="{617C4614-B468-4673-8A1B-E5832C909420}">
      <dgm:prSet/>
      <dgm:spPr/>
      <dgm:t>
        <a:bodyPr/>
        <a:lstStyle/>
        <a:p>
          <a:pPr latinLnBrk="1"/>
          <a:endParaRPr lang="ko-KR" altLang="en-US"/>
        </a:p>
      </dgm:t>
    </dgm:pt>
    <dgm:pt modelId="{CB0E6BF0-561E-4D9F-B6C8-B82D76FEDF93}">
      <dgm:prSet phldrT="[텍스트]" custT="1"/>
      <dgm:spPr/>
      <dgm:t>
        <a:bodyPr/>
        <a:lstStyle/>
        <a:p>
          <a:pPr latinLnBrk="1"/>
          <a:r>
            <a:rPr lang="ko-KR" altLang="en-US" sz="700" dirty="0"/>
            <a:t>결과 사진</a:t>
          </a:r>
          <a:br>
            <a:rPr lang="en-US" altLang="ko-KR" sz="700" dirty="0"/>
          </a:br>
          <a:r>
            <a:rPr lang="ko-KR" altLang="en-US" sz="700" dirty="0" err="1"/>
            <a:t>가로형</a:t>
          </a:r>
          <a:r>
            <a:rPr lang="ko-KR" altLang="en-US" sz="700" dirty="0"/>
            <a:t> </a:t>
          </a:r>
          <a:r>
            <a:rPr lang="en-US" altLang="ko-KR" sz="700" dirty="0"/>
            <a:t>or </a:t>
          </a:r>
          <a:r>
            <a:rPr lang="ko-KR" altLang="en-US" sz="700" dirty="0" err="1"/>
            <a:t>세로형</a:t>
          </a:r>
          <a:r>
            <a:rPr lang="ko-KR" altLang="en-US" sz="700" dirty="0"/>
            <a:t> 프레임</a:t>
          </a:r>
        </a:p>
      </dgm:t>
    </dgm:pt>
    <dgm:pt modelId="{F0A91AD9-4A47-4C0F-BA89-0A382D4A851E}" type="parTrans" cxnId="{97D3D9FF-16F7-4425-B6F9-7D804B9869FC}">
      <dgm:prSet/>
      <dgm:spPr/>
      <dgm:t>
        <a:bodyPr/>
        <a:lstStyle/>
        <a:p>
          <a:pPr latinLnBrk="1"/>
          <a:endParaRPr lang="ko-KR" altLang="en-US"/>
        </a:p>
      </dgm:t>
    </dgm:pt>
    <dgm:pt modelId="{7AA2FF9C-8460-44B4-BBAD-64F2C0189A5D}" type="sibTrans" cxnId="{97D3D9FF-16F7-4425-B6F9-7D804B9869FC}">
      <dgm:prSet/>
      <dgm:spPr/>
      <dgm:t>
        <a:bodyPr/>
        <a:lstStyle/>
        <a:p>
          <a:pPr latinLnBrk="1"/>
          <a:endParaRPr lang="ko-KR" altLang="en-US"/>
        </a:p>
      </dgm:t>
    </dgm:pt>
    <dgm:pt modelId="{F413D1AE-23D8-4B29-B2DA-A323459E1AC5}">
      <dgm:prSet phldrT="[텍스트]" custT="1"/>
      <dgm:spPr/>
      <dgm:t>
        <a:bodyPr/>
        <a:lstStyle/>
        <a:p>
          <a:pPr latinLnBrk="1"/>
          <a:r>
            <a:rPr lang="ko-KR" altLang="en-US" sz="700" dirty="0"/>
            <a:t>결과 사진</a:t>
          </a:r>
          <a:br>
            <a:rPr lang="en-US" altLang="ko-KR" sz="700" dirty="0"/>
          </a:br>
          <a:r>
            <a:rPr lang="ko-KR" altLang="en-US" sz="700" dirty="0" err="1"/>
            <a:t>가로형</a:t>
          </a:r>
          <a:r>
            <a:rPr lang="ko-KR" altLang="en-US" sz="700" dirty="0"/>
            <a:t> </a:t>
          </a:r>
          <a:r>
            <a:rPr lang="en-US" altLang="ko-KR" sz="700" dirty="0"/>
            <a:t>or</a:t>
          </a:r>
          <a:r>
            <a:rPr lang="ko-KR" altLang="en-US" sz="700" dirty="0" err="1"/>
            <a:t>세로형</a:t>
          </a:r>
          <a:endParaRPr lang="ko-KR" altLang="en-US" sz="700" dirty="0"/>
        </a:p>
      </dgm:t>
    </dgm:pt>
    <dgm:pt modelId="{2885375E-BB1F-4F26-86C5-D66B099A7122}" type="parTrans" cxnId="{14A4012D-5FB7-4E7B-BE43-9B874C3A794F}">
      <dgm:prSet/>
      <dgm:spPr/>
      <dgm:t>
        <a:bodyPr/>
        <a:lstStyle/>
        <a:p>
          <a:pPr latinLnBrk="1"/>
          <a:endParaRPr lang="ko-KR" altLang="en-US"/>
        </a:p>
      </dgm:t>
    </dgm:pt>
    <dgm:pt modelId="{3EE678B2-D382-497C-B200-E7256AA00523}" type="sibTrans" cxnId="{14A4012D-5FB7-4E7B-BE43-9B874C3A794F}">
      <dgm:prSet/>
      <dgm:spPr/>
      <dgm:t>
        <a:bodyPr/>
        <a:lstStyle/>
        <a:p>
          <a:pPr latinLnBrk="1"/>
          <a:endParaRPr lang="ko-KR" altLang="en-US"/>
        </a:p>
      </dgm:t>
    </dgm:pt>
    <dgm:pt modelId="{35EC677F-98B3-4455-B2FC-63B0A126BA22}">
      <dgm:prSet phldrT="[텍스트]" custT="1"/>
      <dgm:spPr/>
      <dgm:t>
        <a:bodyPr/>
        <a:lstStyle/>
        <a:p>
          <a:pPr latinLnBrk="1"/>
          <a:r>
            <a:rPr lang="ko-KR" altLang="en-US" sz="700" dirty="0"/>
            <a:t>결과 사진</a:t>
          </a:r>
          <a:br>
            <a:rPr lang="en-US" altLang="ko-KR" sz="700" dirty="0"/>
          </a:br>
          <a:r>
            <a:rPr lang="ko-KR" altLang="en-US" sz="700" dirty="0" err="1"/>
            <a:t>가로형</a:t>
          </a:r>
          <a:r>
            <a:rPr lang="ko-KR" altLang="en-US" sz="700" dirty="0"/>
            <a:t> </a:t>
          </a:r>
          <a:r>
            <a:rPr lang="en-US" altLang="ko-KR" sz="700" dirty="0"/>
            <a:t>or </a:t>
          </a:r>
          <a:r>
            <a:rPr lang="ko-KR" altLang="en-US" sz="700" dirty="0" err="1"/>
            <a:t>세로형</a:t>
          </a:r>
          <a:endParaRPr lang="ko-KR" altLang="en-US" sz="700" dirty="0"/>
        </a:p>
      </dgm:t>
    </dgm:pt>
    <dgm:pt modelId="{1640892B-6C86-4A8E-98B6-A93E52766EB0}" type="parTrans" cxnId="{A7BA33C6-0BD3-47E1-804D-D80B37284A37}">
      <dgm:prSet/>
      <dgm:spPr/>
      <dgm:t>
        <a:bodyPr/>
        <a:lstStyle/>
        <a:p>
          <a:pPr latinLnBrk="1"/>
          <a:endParaRPr lang="ko-KR" altLang="en-US"/>
        </a:p>
      </dgm:t>
    </dgm:pt>
    <dgm:pt modelId="{B3703BF5-FC98-49EA-BAC9-2B582E109346}" type="sibTrans" cxnId="{A7BA33C6-0BD3-47E1-804D-D80B37284A37}">
      <dgm:prSet/>
      <dgm:spPr/>
      <dgm:t>
        <a:bodyPr/>
        <a:lstStyle/>
        <a:p>
          <a:pPr latinLnBrk="1"/>
          <a:endParaRPr lang="ko-KR" altLang="en-US"/>
        </a:p>
      </dgm:t>
    </dgm:pt>
    <dgm:pt modelId="{D44480D2-360C-4A4E-A9AE-719528AB380B}">
      <dgm:prSet phldrT="[텍스트]"/>
      <dgm:spPr/>
      <dgm:t>
        <a:bodyPr/>
        <a:lstStyle/>
        <a:p>
          <a:pPr latinLnBrk="1"/>
          <a:r>
            <a:rPr lang="en-US" altLang="ko-KR" dirty="0"/>
            <a:t>Original Image</a:t>
          </a:r>
          <a:endParaRPr lang="ko-KR" altLang="en-US" dirty="0"/>
        </a:p>
      </dgm:t>
    </dgm:pt>
    <dgm:pt modelId="{64E00C84-3DE0-4CD8-8B25-2B140FC14EC8}" type="parTrans" cxnId="{2ABCADB2-52B3-4BF8-8E1A-6C65A508D62C}">
      <dgm:prSet/>
      <dgm:spPr/>
      <dgm:t>
        <a:bodyPr/>
        <a:lstStyle/>
        <a:p>
          <a:pPr latinLnBrk="1"/>
          <a:endParaRPr lang="ko-KR" altLang="en-US"/>
        </a:p>
      </dgm:t>
    </dgm:pt>
    <dgm:pt modelId="{AD1C40C1-DE43-48A3-9085-AB963E8CA57E}" type="sibTrans" cxnId="{2ABCADB2-52B3-4BF8-8E1A-6C65A508D62C}">
      <dgm:prSet/>
      <dgm:spPr/>
      <dgm:t>
        <a:bodyPr/>
        <a:lstStyle/>
        <a:p>
          <a:pPr latinLnBrk="1"/>
          <a:endParaRPr lang="ko-KR" altLang="en-US"/>
        </a:p>
      </dgm:t>
    </dgm:pt>
    <dgm:pt modelId="{710C820E-DC64-4969-A885-EC12C8545DAA}">
      <dgm:prSet phldrT="[텍스트]"/>
      <dgm:spPr>
        <a:solidFill>
          <a:srgbClr val="FF0000"/>
        </a:solidFill>
      </dgm:spPr>
      <dgm:t>
        <a:bodyPr/>
        <a:lstStyle/>
        <a:p>
          <a:pPr latinLnBrk="1"/>
          <a:r>
            <a:rPr lang="ko-KR" altLang="en-US" dirty="0"/>
            <a:t>피사체 큰 경우</a:t>
          </a:r>
        </a:p>
      </dgm:t>
    </dgm:pt>
    <dgm:pt modelId="{E4700A22-F928-4358-9DDA-0919483D29D2}" type="sibTrans" cxnId="{2109FF56-04E5-43FC-B082-6A1B3E9EB576}">
      <dgm:prSet/>
      <dgm:spPr/>
      <dgm:t>
        <a:bodyPr/>
        <a:lstStyle/>
        <a:p>
          <a:pPr latinLnBrk="1"/>
          <a:endParaRPr lang="ko-KR" altLang="en-US"/>
        </a:p>
      </dgm:t>
    </dgm:pt>
    <dgm:pt modelId="{B32D7E0A-73A3-448B-8701-C0C85AC6BFF6}" type="parTrans" cxnId="{2109FF56-04E5-43FC-B082-6A1B3E9EB576}">
      <dgm:prSet/>
      <dgm:spPr>
        <a:ln>
          <a:solidFill>
            <a:srgbClr val="FF000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C34FAB7-4828-4D5C-805E-A3E958CE6F19}" type="pres">
      <dgm:prSet presAssocID="{67FDB3D1-A982-459C-962B-2D96383EFD1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1E56D13-AE58-4BAF-831D-E66AF5176825}" type="pres">
      <dgm:prSet presAssocID="{D44480D2-360C-4A4E-A9AE-719528AB380B}" presName="root1" presStyleCnt="0"/>
      <dgm:spPr/>
    </dgm:pt>
    <dgm:pt modelId="{EBFE3FE6-7F31-4F56-9025-96192DA77079}" type="pres">
      <dgm:prSet presAssocID="{D44480D2-360C-4A4E-A9AE-719528AB380B}" presName="LevelOneTextNode" presStyleLbl="node0" presStyleIdx="0" presStyleCnt="1">
        <dgm:presLayoutVars>
          <dgm:chPref val="3"/>
        </dgm:presLayoutVars>
      </dgm:prSet>
      <dgm:spPr/>
    </dgm:pt>
    <dgm:pt modelId="{996C5E6B-D96C-4EC9-8B52-4F5E9C77BD4C}" type="pres">
      <dgm:prSet presAssocID="{D44480D2-360C-4A4E-A9AE-719528AB380B}" presName="level2hierChild" presStyleCnt="0"/>
      <dgm:spPr/>
    </dgm:pt>
    <dgm:pt modelId="{E4AC6FD6-B658-4F7C-A2E8-7180317F3479}" type="pres">
      <dgm:prSet presAssocID="{3FB0576A-4333-4B0F-A2E7-FA7E533407E4}" presName="conn2-1" presStyleLbl="parChTrans1D2" presStyleIdx="0" presStyleCnt="2"/>
      <dgm:spPr/>
    </dgm:pt>
    <dgm:pt modelId="{F6FCBB47-2697-4D0C-8E4C-98D49D7B59CC}" type="pres">
      <dgm:prSet presAssocID="{3FB0576A-4333-4B0F-A2E7-FA7E533407E4}" presName="connTx" presStyleLbl="parChTrans1D2" presStyleIdx="0" presStyleCnt="2"/>
      <dgm:spPr/>
    </dgm:pt>
    <dgm:pt modelId="{2ACCAC55-777A-4F9B-BF9E-B808ED34F4A1}" type="pres">
      <dgm:prSet presAssocID="{FA53EA07-6388-4CA7-9FCF-A62846DA7076}" presName="root2" presStyleCnt="0"/>
      <dgm:spPr/>
    </dgm:pt>
    <dgm:pt modelId="{7EC1E927-A5A3-4B68-9918-E578D16BA93E}" type="pres">
      <dgm:prSet presAssocID="{FA53EA07-6388-4CA7-9FCF-A62846DA7076}" presName="LevelTwoTextNode" presStyleLbl="node2" presStyleIdx="0" presStyleCnt="2" custScaleX="120221">
        <dgm:presLayoutVars>
          <dgm:chPref val="3"/>
        </dgm:presLayoutVars>
      </dgm:prSet>
      <dgm:spPr/>
    </dgm:pt>
    <dgm:pt modelId="{F431953F-6BE7-402F-8438-975EEDAC81D0}" type="pres">
      <dgm:prSet presAssocID="{FA53EA07-6388-4CA7-9FCF-A62846DA7076}" presName="level3hierChild" presStyleCnt="0"/>
      <dgm:spPr/>
    </dgm:pt>
    <dgm:pt modelId="{1E318E44-5CA7-4877-AD26-EEA0FF244FB0}" type="pres">
      <dgm:prSet presAssocID="{E736916D-A1D9-4A07-8DFC-A233A690D8EB}" presName="conn2-1" presStyleLbl="parChTrans1D3" presStyleIdx="0" presStyleCnt="2"/>
      <dgm:spPr/>
    </dgm:pt>
    <dgm:pt modelId="{91283197-85CC-4681-B0F9-14492962A8C8}" type="pres">
      <dgm:prSet presAssocID="{E736916D-A1D9-4A07-8DFC-A233A690D8EB}" presName="connTx" presStyleLbl="parChTrans1D3" presStyleIdx="0" presStyleCnt="2"/>
      <dgm:spPr/>
    </dgm:pt>
    <dgm:pt modelId="{961070F3-D428-4778-8AEB-26B5FA19888C}" type="pres">
      <dgm:prSet presAssocID="{6C864652-3622-412D-A066-FE4D367489C8}" presName="root2" presStyleCnt="0"/>
      <dgm:spPr/>
    </dgm:pt>
    <dgm:pt modelId="{9FBAA3B2-40A5-49FB-BC39-928329A8B687}" type="pres">
      <dgm:prSet presAssocID="{6C864652-3622-412D-A066-FE4D367489C8}" presName="LevelTwoTextNode" presStyleLbl="node3" presStyleIdx="0" presStyleCnt="2" custLinFactY="-76748" custLinFactNeighborX="-10309" custLinFactNeighborY="-100000">
        <dgm:presLayoutVars>
          <dgm:chPref val="3"/>
        </dgm:presLayoutVars>
      </dgm:prSet>
      <dgm:spPr/>
    </dgm:pt>
    <dgm:pt modelId="{3255E878-E1A0-437D-9059-AF7D817CFC19}" type="pres">
      <dgm:prSet presAssocID="{6C864652-3622-412D-A066-FE4D367489C8}" presName="level3hierChild" presStyleCnt="0"/>
      <dgm:spPr/>
    </dgm:pt>
    <dgm:pt modelId="{A3AB6617-1187-4445-9162-334B367614F7}" type="pres">
      <dgm:prSet presAssocID="{78ADD927-375E-47DC-BDCD-575E08991ECA}" presName="conn2-1" presStyleLbl="parChTrans1D4" presStyleIdx="0" presStyleCnt="12"/>
      <dgm:spPr/>
    </dgm:pt>
    <dgm:pt modelId="{76F43118-C57E-4BB1-9274-EC3E8C7C2E0D}" type="pres">
      <dgm:prSet presAssocID="{78ADD927-375E-47DC-BDCD-575E08991ECA}" presName="connTx" presStyleLbl="parChTrans1D4" presStyleIdx="0" presStyleCnt="12"/>
      <dgm:spPr/>
    </dgm:pt>
    <dgm:pt modelId="{53FD4EAA-6AEC-4B93-B787-614A4D06E750}" type="pres">
      <dgm:prSet presAssocID="{20ADCDCA-45C4-480E-AF4A-448E1FCA5A59}" presName="root2" presStyleCnt="0"/>
      <dgm:spPr/>
    </dgm:pt>
    <dgm:pt modelId="{C0657366-A118-41D1-9F6C-E6476CC725F5}" type="pres">
      <dgm:prSet presAssocID="{20ADCDCA-45C4-480E-AF4A-448E1FCA5A59}" presName="LevelTwoTextNode" presStyleLbl="node4" presStyleIdx="0" presStyleCnt="12" custScaleY="61351" custLinFactY="-100000" custLinFactNeighborX="-10163" custLinFactNeighborY="-142101">
        <dgm:presLayoutVars>
          <dgm:chPref val="3"/>
        </dgm:presLayoutVars>
      </dgm:prSet>
      <dgm:spPr/>
    </dgm:pt>
    <dgm:pt modelId="{4CBE844B-5BF9-42C3-9099-8A6FE2E2F92F}" type="pres">
      <dgm:prSet presAssocID="{20ADCDCA-45C4-480E-AF4A-448E1FCA5A59}" presName="level3hierChild" presStyleCnt="0"/>
      <dgm:spPr/>
    </dgm:pt>
    <dgm:pt modelId="{2A2D6A8E-65C2-4EA6-861F-23907706B337}" type="pres">
      <dgm:prSet presAssocID="{ECCFD604-D760-4158-8B01-FFBE431EBFD4}" presName="conn2-1" presStyleLbl="parChTrans1D4" presStyleIdx="1" presStyleCnt="12"/>
      <dgm:spPr/>
    </dgm:pt>
    <dgm:pt modelId="{32AB5749-5F9F-4E1A-B656-4770F59D3BB7}" type="pres">
      <dgm:prSet presAssocID="{ECCFD604-D760-4158-8B01-FFBE431EBFD4}" presName="connTx" presStyleLbl="parChTrans1D4" presStyleIdx="1" presStyleCnt="12"/>
      <dgm:spPr/>
    </dgm:pt>
    <dgm:pt modelId="{657126F5-56FD-4B12-B473-034C38958ADC}" type="pres">
      <dgm:prSet presAssocID="{1F1BE151-F397-414D-A096-6FBCD45340D5}" presName="root2" presStyleCnt="0"/>
      <dgm:spPr/>
    </dgm:pt>
    <dgm:pt modelId="{B42BBB2C-478B-442E-B6DD-D4A119EAFEF1}" type="pres">
      <dgm:prSet presAssocID="{1F1BE151-F397-414D-A096-6FBCD45340D5}" presName="LevelTwoTextNode" presStyleLbl="node4" presStyleIdx="1" presStyleCnt="12" custScaleX="188510" custScaleY="118222" custLinFactY="-100000" custLinFactNeighborX="-9061" custLinFactNeighborY="-142101">
        <dgm:presLayoutVars>
          <dgm:chPref val="3"/>
        </dgm:presLayoutVars>
      </dgm:prSet>
      <dgm:spPr/>
    </dgm:pt>
    <dgm:pt modelId="{BAF11BE2-37E5-4A89-8C6D-4387250AF933}" type="pres">
      <dgm:prSet presAssocID="{1F1BE151-F397-414D-A096-6FBCD45340D5}" presName="level3hierChild" presStyleCnt="0"/>
      <dgm:spPr/>
    </dgm:pt>
    <dgm:pt modelId="{BC5187FE-7695-49BB-AF65-F89902D8FA28}" type="pres">
      <dgm:prSet presAssocID="{01DD9577-1863-4371-874F-E93F0C290C68}" presName="conn2-1" presStyleLbl="parChTrans1D4" presStyleIdx="2" presStyleCnt="12"/>
      <dgm:spPr/>
    </dgm:pt>
    <dgm:pt modelId="{50FDAE70-6F76-4DE7-92E6-67ACAAB176BD}" type="pres">
      <dgm:prSet presAssocID="{01DD9577-1863-4371-874F-E93F0C290C68}" presName="connTx" presStyleLbl="parChTrans1D4" presStyleIdx="2" presStyleCnt="12"/>
      <dgm:spPr/>
    </dgm:pt>
    <dgm:pt modelId="{B6DC5235-E814-4E47-8C16-36BB84A29120}" type="pres">
      <dgm:prSet presAssocID="{AF95A8DE-A642-4409-B63D-A0C02D70D57A}" presName="root2" presStyleCnt="0"/>
      <dgm:spPr/>
    </dgm:pt>
    <dgm:pt modelId="{EC0F608A-0BB3-4E33-854E-84FF93C6CE51}" type="pres">
      <dgm:prSet presAssocID="{AF95A8DE-A642-4409-B63D-A0C02D70D57A}" presName="LevelTwoTextNode" presStyleLbl="node4" presStyleIdx="2" presStyleCnt="12" custLinFactY="-100000" custLinFactNeighborX="-10163" custLinFactNeighborY="-142101">
        <dgm:presLayoutVars>
          <dgm:chPref val="3"/>
        </dgm:presLayoutVars>
      </dgm:prSet>
      <dgm:spPr/>
    </dgm:pt>
    <dgm:pt modelId="{EFA176A3-5653-4E19-B431-DFBF2CFFA549}" type="pres">
      <dgm:prSet presAssocID="{AF95A8DE-A642-4409-B63D-A0C02D70D57A}" presName="level3hierChild" presStyleCnt="0"/>
      <dgm:spPr/>
    </dgm:pt>
    <dgm:pt modelId="{16F3F26C-1930-4FBC-8D31-00F2987688C1}" type="pres">
      <dgm:prSet presAssocID="{3058AD04-0A57-4F8E-A714-F984B525A36D}" presName="conn2-1" presStyleLbl="parChTrans1D4" presStyleIdx="3" presStyleCnt="12"/>
      <dgm:spPr/>
    </dgm:pt>
    <dgm:pt modelId="{3D73B3B8-170F-4698-A086-63B6EF16A43B}" type="pres">
      <dgm:prSet presAssocID="{3058AD04-0A57-4F8E-A714-F984B525A36D}" presName="connTx" presStyleLbl="parChTrans1D4" presStyleIdx="3" presStyleCnt="12"/>
      <dgm:spPr/>
    </dgm:pt>
    <dgm:pt modelId="{BCCAA0FD-23EF-486F-BB0A-6B75873CA4FF}" type="pres">
      <dgm:prSet presAssocID="{22F50979-F9BF-437A-9A4A-148F2444D212}" presName="root2" presStyleCnt="0"/>
      <dgm:spPr/>
    </dgm:pt>
    <dgm:pt modelId="{1808F8A5-BB57-4FAD-AED1-B807D7E5BBEE}" type="pres">
      <dgm:prSet presAssocID="{22F50979-F9BF-437A-9A4A-148F2444D212}" presName="LevelTwoTextNode" presStyleLbl="node4" presStyleIdx="3" presStyleCnt="12" custScaleY="61351" custLinFactY="-28087" custLinFactNeighborX="-8748" custLinFactNeighborY="-100000">
        <dgm:presLayoutVars>
          <dgm:chPref val="3"/>
        </dgm:presLayoutVars>
      </dgm:prSet>
      <dgm:spPr/>
    </dgm:pt>
    <dgm:pt modelId="{37BF2770-2BEA-4403-A0A7-F469730046CE}" type="pres">
      <dgm:prSet presAssocID="{22F50979-F9BF-437A-9A4A-148F2444D212}" presName="level3hierChild" presStyleCnt="0"/>
      <dgm:spPr/>
    </dgm:pt>
    <dgm:pt modelId="{2BAB30F6-A9CC-45DF-AE05-3B9E1031D773}" type="pres">
      <dgm:prSet presAssocID="{F0A91AD9-4A47-4C0F-BA89-0A382D4A851E}" presName="conn2-1" presStyleLbl="parChTrans1D4" presStyleIdx="4" presStyleCnt="12"/>
      <dgm:spPr/>
    </dgm:pt>
    <dgm:pt modelId="{258C1FDB-4936-436F-A7CC-D50388B95B5B}" type="pres">
      <dgm:prSet presAssocID="{F0A91AD9-4A47-4C0F-BA89-0A382D4A851E}" presName="connTx" presStyleLbl="parChTrans1D4" presStyleIdx="4" presStyleCnt="12"/>
      <dgm:spPr/>
    </dgm:pt>
    <dgm:pt modelId="{DB546C9A-17B3-405F-93B7-DF0D187F603D}" type="pres">
      <dgm:prSet presAssocID="{CB0E6BF0-561E-4D9F-B6C8-B82D76FEDF93}" presName="root2" presStyleCnt="0"/>
      <dgm:spPr/>
    </dgm:pt>
    <dgm:pt modelId="{99D0C394-AC79-4ECC-81A3-217A78A9DFF4}" type="pres">
      <dgm:prSet presAssocID="{CB0E6BF0-561E-4D9F-B6C8-B82D76FEDF93}" presName="LevelTwoTextNode" presStyleLbl="node4" presStyleIdx="4" presStyleCnt="12" custScaleX="197849" custScaleY="118222" custLinFactY="-28087" custLinFactNeighborX="-14141" custLinFactNeighborY="-100000">
        <dgm:presLayoutVars>
          <dgm:chPref val="3"/>
        </dgm:presLayoutVars>
      </dgm:prSet>
      <dgm:spPr/>
    </dgm:pt>
    <dgm:pt modelId="{CE462BE5-4C67-42E7-9A0A-03DF405FE07A}" type="pres">
      <dgm:prSet presAssocID="{CB0E6BF0-561E-4D9F-B6C8-B82D76FEDF93}" presName="level3hierChild" presStyleCnt="0"/>
      <dgm:spPr/>
    </dgm:pt>
    <dgm:pt modelId="{9EB9B43B-9EB6-4933-9F2A-D5B272F72BF1}" type="pres">
      <dgm:prSet presAssocID="{4E7A0570-A91F-4FFD-BFBF-7DB9C26DF068}" presName="conn2-1" presStyleLbl="parChTrans1D4" presStyleIdx="5" presStyleCnt="12"/>
      <dgm:spPr/>
    </dgm:pt>
    <dgm:pt modelId="{CF0FD63B-044E-464D-82DB-373389558A38}" type="pres">
      <dgm:prSet presAssocID="{4E7A0570-A91F-4FFD-BFBF-7DB9C26DF068}" presName="connTx" presStyleLbl="parChTrans1D4" presStyleIdx="5" presStyleCnt="12"/>
      <dgm:spPr/>
    </dgm:pt>
    <dgm:pt modelId="{365B6440-5D08-4201-88DF-452254330AF8}" type="pres">
      <dgm:prSet presAssocID="{1C0EC2B5-5F2B-4303-8B19-98C8EA2A1797}" presName="root2" presStyleCnt="0"/>
      <dgm:spPr/>
    </dgm:pt>
    <dgm:pt modelId="{1FC02F39-9C3F-4094-82D9-14A11F368A91}" type="pres">
      <dgm:prSet presAssocID="{1C0EC2B5-5F2B-4303-8B19-98C8EA2A1797}" presName="LevelTwoTextNode" presStyleLbl="node4" presStyleIdx="5" presStyleCnt="12" custLinFactY="-28087" custLinFactNeighborX="-16459" custLinFactNeighborY="-100000">
        <dgm:presLayoutVars>
          <dgm:chPref val="3"/>
        </dgm:presLayoutVars>
      </dgm:prSet>
      <dgm:spPr/>
    </dgm:pt>
    <dgm:pt modelId="{478C106E-1421-46B2-A482-5B65C6E9D654}" type="pres">
      <dgm:prSet presAssocID="{1C0EC2B5-5F2B-4303-8B19-98C8EA2A1797}" presName="level3hierChild" presStyleCnt="0"/>
      <dgm:spPr/>
    </dgm:pt>
    <dgm:pt modelId="{108C552A-2F47-4852-BADD-3B28452387AE}" type="pres">
      <dgm:prSet presAssocID="{B221B0E9-FB6E-45D3-8588-6C3501E96EDA}" presName="conn2-1" presStyleLbl="parChTrans1D3" presStyleIdx="1" presStyleCnt="2"/>
      <dgm:spPr/>
    </dgm:pt>
    <dgm:pt modelId="{F4C65300-7DF6-4643-AF64-5A7B98F49338}" type="pres">
      <dgm:prSet presAssocID="{B221B0E9-FB6E-45D3-8588-6C3501E96EDA}" presName="connTx" presStyleLbl="parChTrans1D3" presStyleIdx="1" presStyleCnt="2"/>
      <dgm:spPr/>
    </dgm:pt>
    <dgm:pt modelId="{A6506117-EC6E-4648-B249-1CD37F3F598E}" type="pres">
      <dgm:prSet presAssocID="{2CC922E9-0913-4897-936F-96AFDB16D091}" presName="root2" presStyleCnt="0"/>
      <dgm:spPr/>
    </dgm:pt>
    <dgm:pt modelId="{6E00EB78-92B1-4709-84F7-EF7C20D82A16}" type="pres">
      <dgm:prSet presAssocID="{2CC922E9-0913-4897-936F-96AFDB16D091}" presName="LevelTwoTextNode" presStyleLbl="node3" presStyleIdx="1" presStyleCnt="2" custLinFactY="66713" custLinFactNeighborX="-8638" custLinFactNeighborY="100000">
        <dgm:presLayoutVars>
          <dgm:chPref val="3"/>
        </dgm:presLayoutVars>
      </dgm:prSet>
      <dgm:spPr/>
    </dgm:pt>
    <dgm:pt modelId="{08540560-FF9E-47E4-8172-62A4A886A7E7}" type="pres">
      <dgm:prSet presAssocID="{2CC922E9-0913-4897-936F-96AFDB16D091}" presName="level3hierChild" presStyleCnt="0"/>
      <dgm:spPr/>
    </dgm:pt>
    <dgm:pt modelId="{EE8DB0CF-242B-4910-8408-BF39D3902497}" type="pres">
      <dgm:prSet presAssocID="{7436E4F5-3CFF-42D5-98A6-965FB1753253}" presName="conn2-1" presStyleLbl="parChTrans1D4" presStyleIdx="6" presStyleCnt="12"/>
      <dgm:spPr/>
    </dgm:pt>
    <dgm:pt modelId="{2B6F0F0F-E9A6-4EF1-8FD2-0B836B1800B7}" type="pres">
      <dgm:prSet presAssocID="{7436E4F5-3CFF-42D5-98A6-965FB1753253}" presName="connTx" presStyleLbl="parChTrans1D4" presStyleIdx="6" presStyleCnt="12"/>
      <dgm:spPr/>
    </dgm:pt>
    <dgm:pt modelId="{0529BE96-522E-4D5D-81CE-E515D35E64A4}" type="pres">
      <dgm:prSet presAssocID="{2B1CAA7D-2BD5-49DC-8E78-D656E646B3F5}" presName="root2" presStyleCnt="0"/>
      <dgm:spPr/>
    </dgm:pt>
    <dgm:pt modelId="{2F3B527D-5966-4770-A167-B191DD8C46C3}" type="pres">
      <dgm:prSet presAssocID="{2B1CAA7D-2BD5-49DC-8E78-D656E646B3F5}" presName="LevelTwoTextNode" presStyleLbl="node4" presStyleIdx="6" presStyleCnt="12" custScaleY="61351" custLinFactNeighborX="-11944" custLinFactNeighborY="70139">
        <dgm:presLayoutVars>
          <dgm:chPref val="3"/>
        </dgm:presLayoutVars>
      </dgm:prSet>
      <dgm:spPr/>
    </dgm:pt>
    <dgm:pt modelId="{B82A6B92-86B8-4D8D-98E3-B2CAC55E0F8E}" type="pres">
      <dgm:prSet presAssocID="{2B1CAA7D-2BD5-49DC-8E78-D656E646B3F5}" presName="level3hierChild" presStyleCnt="0"/>
      <dgm:spPr/>
    </dgm:pt>
    <dgm:pt modelId="{6A4202F0-9501-46E5-ADEC-B5B2E495D92E}" type="pres">
      <dgm:prSet presAssocID="{2885375E-BB1F-4F26-86C5-D66B099A7122}" presName="conn2-1" presStyleLbl="parChTrans1D4" presStyleIdx="7" presStyleCnt="12"/>
      <dgm:spPr/>
    </dgm:pt>
    <dgm:pt modelId="{E2B0D9DF-D48E-4B8F-B7F2-C5D95F4DC7C0}" type="pres">
      <dgm:prSet presAssocID="{2885375E-BB1F-4F26-86C5-D66B099A7122}" presName="connTx" presStyleLbl="parChTrans1D4" presStyleIdx="7" presStyleCnt="12"/>
      <dgm:spPr/>
    </dgm:pt>
    <dgm:pt modelId="{5B0F64D3-AC7C-454D-B158-386BB9AD9808}" type="pres">
      <dgm:prSet presAssocID="{F413D1AE-23D8-4B29-B2DA-A323459E1AC5}" presName="root2" presStyleCnt="0"/>
      <dgm:spPr/>
    </dgm:pt>
    <dgm:pt modelId="{8B1BB165-AF69-4D7E-A7D4-CC778E539BBE}" type="pres">
      <dgm:prSet presAssocID="{F413D1AE-23D8-4B29-B2DA-A323459E1AC5}" presName="LevelTwoTextNode" presStyleLbl="node4" presStyleIdx="7" presStyleCnt="12" custScaleX="185181" custScaleY="118222" custLinFactNeighborX="-8638" custLinFactNeighborY="70139">
        <dgm:presLayoutVars>
          <dgm:chPref val="3"/>
        </dgm:presLayoutVars>
      </dgm:prSet>
      <dgm:spPr/>
    </dgm:pt>
    <dgm:pt modelId="{DEC68CAB-73DD-431F-A7F2-25B72ADD99E9}" type="pres">
      <dgm:prSet presAssocID="{F413D1AE-23D8-4B29-B2DA-A323459E1AC5}" presName="level3hierChild" presStyleCnt="0"/>
      <dgm:spPr/>
    </dgm:pt>
    <dgm:pt modelId="{A22AA746-B4B5-47E1-B3F1-0EE3C3E2705C}" type="pres">
      <dgm:prSet presAssocID="{3D037571-213D-4159-8546-3C6E498F6913}" presName="conn2-1" presStyleLbl="parChTrans1D4" presStyleIdx="8" presStyleCnt="12"/>
      <dgm:spPr/>
    </dgm:pt>
    <dgm:pt modelId="{4315CA32-4137-44E6-AEC7-F65FEEB0E8D6}" type="pres">
      <dgm:prSet presAssocID="{3D037571-213D-4159-8546-3C6E498F6913}" presName="connTx" presStyleLbl="parChTrans1D4" presStyleIdx="8" presStyleCnt="12"/>
      <dgm:spPr/>
    </dgm:pt>
    <dgm:pt modelId="{E7A3C69E-7F6E-406F-9EE9-EA18F550472F}" type="pres">
      <dgm:prSet presAssocID="{7BBA39E5-AF16-49C4-BB8C-4820269BC9A9}" presName="root2" presStyleCnt="0"/>
      <dgm:spPr/>
    </dgm:pt>
    <dgm:pt modelId="{719AAE1C-F585-46C9-BFF1-9BF63DBEC8DF}" type="pres">
      <dgm:prSet presAssocID="{7BBA39E5-AF16-49C4-BB8C-4820269BC9A9}" presName="LevelTwoTextNode" presStyleLbl="node4" presStyleIdx="8" presStyleCnt="12" custLinFactNeighborX="-5332" custLinFactNeighborY="70139">
        <dgm:presLayoutVars>
          <dgm:chPref val="3"/>
        </dgm:presLayoutVars>
      </dgm:prSet>
      <dgm:spPr/>
    </dgm:pt>
    <dgm:pt modelId="{788D982B-BD31-4171-86F6-DB9051D7F15C}" type="pres">
      <dgm:prSet presAssocID="{7BBA39E5-AF16-49C4-BB8C-4820269BC9A9}" presName="level3hierChild" presStyleCnt="0"/>
      <dgm:spPr/>
    </dgm:pt>
    <dgm:pt modelId="{612FF9EE-12EE-4AE0-BC23-E710D0A4859F}" type="pres">
      <dgm:prSet presAssocID="{B7FB22C5-ACBD-4FF7-82B3-409EDB1D7436}" presName="conn2-1" presStyleLbl="parChTrans1D4" presStyleIdx="9" presStyleCnt="12"/>
      <dgm:spPr/>
    </dgm:pt>
    <dgm:pt modelId="{DA63EE4D-682E-4F32-8E1B-4866A03A8CF5}" type="pres">
      <dgm:prSet presAssocID="{B7FB22C5-ACBD-4FF7-82B3-409EDB1D7436}" presName="connTx" presStyleLbl="parChTrans1D4" presStyleIdx="9" presStyleCnt="12"/>
      <dgm:spPr/>
    </dgm:pt>
    <dgm:pt modelId="{219EBFDD-A66E-4BF8-9F65-8FE23A1C9ABC}" type="pres">
      <dgm:prSet presAssocID="{3E650439-9E88-41AA-91DE-9FE7F20D9C5C}" presName="root2" presStyleCnt="0"/>
      <dgm:spPr/>
    </dgm:pt>
    <dgm:pt modelId="{9BB99E7A-33E5-4DC6-BCC0-25F19F74E4C0}" type="pres">
      <dgm:prSet presAssocID="{3E650439-9E88-41AA-91DE-9FE7F20D9C5C}" presName="LevelTwoTextNode" presStyleLbl="node4" presStyleIdx="9" presStyleCnt="12" custScaleY="61351" custLinFactY="100000" custLinFactNeighborX="-11283" custLinFactNeighborY="180983">
        <dgm:presLayoutVars>
          <dgm:chPref val="3"/>
        </dgm:presLayoutVars>
      </dgm:prSet>
      <dgm:spPr/>
    </dgm:pt>
    <dgm:pt modelId="{CED8835C-73C9-476D-8E67-A1BA3A966EAF}" type="pres">
      <dgm:prSet presAssocID="{3E650439-9E88-41AA-91DE-9FE7F20D9C5C}" presName="level3hierChild" presStyleCnt="0"/>
      <dgm:spPr/>
    </dgm:pt>
    <dgm:pt modelId="{C3775EC3-7C4B-4ACE-B906-C02155641936}" type="pres">
      <dgm:prSet presAssocID="{1640892B-6C86-4A8E-98B6-A93E52766EB0}" presName="conn2-1" presStyleLbl="parChTrans1D4" presStyleIdx="10" presStyleCnt="12"/>
      <dgm:spPr/>
    </dgm:pt>
    <dgm:pt modelId="{F0311776-AF65-4E0F-91A0-992FE2E8C08E}" type="pres">
      <dgm:prSet presAssocID="{1640892B-6C86-4A8E-98B6-A93E52766EB0}" presName="connTx" presStyleLbl="parChTrans1D4" presStyleIdx="10" presStyleCnt="12"/>
      <dgm:spPr/>
    </dgm:pt>
    <dgm:pt modelId="{0E27F28F-FF02-4CB4-9E54-E52948F1D202}" type="pres">
      <dgm:prSet presAssocID="{35EC677F-98B3-4455-B2FC-63B0A126BA22}" presName="root2" presStyleCnt="0"/>
      <dgm:spPr/>
    </dgm:pt>
    <dgm:pt modelId="{FAD4727A-73CB-4283-BADF-43CCB8FCCB8C}" type="pres">
      <dgm:prSet presAssocID="{35EC677F-98B3-4455-B2FC-63B0A126BA22}" presName="LevelTwoTextNode" presStyleLbl="node4" presStyleIdx="10" presStyleCnt="12" custScaleX="184520" custScaleY="118222" custLinFactY="100000" custLinFactNeighborX="-6875" custLinFactNeighborY="180983">
        <dgm:presLayoutVars>
          <dgm:chPref val="3"/>
        </dgm:presLayoutVars>
      </dgm:prSet>
      <dgm:spPr/>
    </dgm:pt>
    <dgm:pt modelId="{A6F5AB3E-CA68-4280-B182-984F163A934B}" type="pres">
      <dgm:prSet presAssocID="{35EC677F-98B3-4455-B2FC-63B0A126BA22}" presName="level3hierChild" presStyleCnt="0"/>
      <dgm:spPr/>
    </dgm:pt>
    <dgm:pt modelId="{5BD6D886-7D61-4D29-869D-6CC64A06CA13}" type="pres">
      <dgm:prSet presAssocID="{0508BB7B-3BEE-4A9A-B0CE-B6CB60D2D5A4}" presName="conn2-1" presStyleLbl="parChTrans1D4" presStyleIdx="11" presStyleCnt="12"/>
      <dgm:spPr/>
    </dgm:pt>
    <dgm:pt modelId="{48112B22-F830-4E72-909B-7D2F00D7192D}" type="pres">
      <dgm:prSet presAssocID="{0508BB7B-3BEE-4A9A-B0CE-B6CB60D2D5A4}" presName="connTx" presStyleLbl="parChTrans1D4" presStyleIdx="11" presStyleCnt="12"/>
      <dgm:spPr/>
    </dgm:pt>
    <dgm:pt modelId="{69E75380-2517-44D5-8414-9D415C3C1664}" type="pres">
      <dgm:prSet presAssocID="{B4A7DD16-BF50-4ECD-9737-B19DBA7C9593}" presName="root2" presStyleCnt="0"/>
      <dgm:spPr/>
    </dgm:pt>
    <dgm:pt modelId="{0AC3B6F2-EFE6-411A-8170-D112C0BE452C}" type="pres">
      <dgm:prSet presAssocID="{B4A7DD16-BF50-4ECD-9737-B19DBA7C9593}" presName="LevelTwoTextNode" presStyleLbl="node4" presStyleIdx="11" presStyleCnt="12" custLinFactY="100000" custLinFactNeighborX="-3569" custLinFactNeighborY="180983">
        <dgm:presLayoutVars>
          <dgm:chPref val="3"/>
        </dgm:presLayoutVars>
      </dgm:prSet>
      <dgm:spPr/>
    </dgm:pt>
    <dgm:pt modelId="{7D1F0EFC-1F6F-466C-9E40-198FEA252316}" type="pres">
      <dgm:prSet presAssocID="{B4A7DD16-BF50-4ECD-9737-B19DBA7C9593}" presName="level3hierChild" presStyleCnt="0"/>
      <dgm:spPr/>
    </dgm:pt>
    <dgm:pt modelId="{557ACC6B-3B4F-46C0-8798-356555D9300B}" type="pres">
      <dgm:prSet presAssocID="{B32D7E0A-73A3-448B-8701-C0C85AC6BFF6}" presName="conn2-1" presStyleLbl="parChTrans1D2" presStyleIdx="1" presStyleCnt="2"/>
      <dgm:spPr/>
    </dgm:pt>
    <dgm:pt modelId="{CD9AE00C-ACF1-415E-BA25-B87514FF302C}" type="pres">
      <dgm:prSet presAssocID="{B32D7E0A-73A3-448B-8701-C0C85AC6BFF6}" presName="connTx" presStyleLbl="parChTrans1D2" presStyleIdx="1" presStyleCnt="2"/>
      <dgm:spPr/>
    </dgm:pt>
    <dgm:pt modelId="{CD0E3878-7E4A-4DC0-AF1F-4D786BD0FD51}" type="pres">
      <dgm:prSet presAssocID="{710C820E-DC64-4969-A885-EC12C8545DAA}" presName="root2" presStyleCnt="0"/>
      <dgm:spPr/>
    </dgm:pt>
    <dgm:pt modelId="{213F587B-9E1D-4F02-863F-2E04F3B5B424}" type="pres">
      <dgm:prSet presAssocID="{710C820E-DC64-4969-A885-EC12C8545DAA}" presName="LevelTwoTextNode" presStyleLbl="node2" presStyleIdx="1" presStyleCnt="2" custScaleX="119713" custLinFactNeighborX="-126" custLinFactNeighborY="-8755">
        <dgm:presLayoutVars>
          <dgm:chPref val="3"/>
        </dgm:presLayoutVars>
      </dgm:prSet>
      <dgm:spPr/>
    </dgm:pt>
    <dgm:pt modelId="{F8A9C454-1776-495E-AD7E-B0A9762A229A}" type="pres">
      <dgm:prSet presAssocID="{710C820E-DC64-4969-A885-EC12C8545DAA}" presName="level3hierChild" presStyleCnt="0"/>
      <dgm:spPr/>
    </dgm:pt>
  </dgm:ptLst>
  <dgm:cxnLst>
    <dgm:cxn modelId="{1C66DB11-376A-47AF-BE7F-E8EA6676D903}" type="presOf" srcId="{6C864652-3622-412D-A066-FE4D367489C8}" destId="{9FBAA3B2-40A5-49FB-BC39-928329A8B687}" srcOrd="0" destOrd="0" presId="urn:microsoft.com/office/officeart/2005/8/layout/hierarchy2"/>
    <dgm:cxn modelId="{85A63712-F1BF-4104-AA89-B4EF0B78FEB9}" type="presOf" srcId="{2885375E-BB1F-4F26-86C5-D66B099A7122}" destId="{6A4202F0-9501-46E5-ADEC-B5B2E495D92E}" srcOrd="0" destOrd="0" presId="urn:microsoft.com/office/officeart/2005/8/layout/hierarchy2"/>
    <dgm:cxn modelId="{63D3FB13-566A-4329-A0E4-C4DDD7883B59}" srcId="{1F1BE151-F397-414D-A096-6FBCD45340D5}" destId="{AF95A8DE-A642-4409-B63D-A0C02D70D57A}" srcOrd="0" destOrd="0" parTransId="{01DD9577-1863-4371-874F-E93F0C290C68}" sibTransId="{9CC4B0A0-CAC3-41E4-8A9B-1D217C4FA79A}"/>
    <dgm:cxn modelId="{617C4614-B468-4673-8A1B-E5832C909420}" srcId="{20ADCDCA-45C4-480E-AF4A-448E1FCA5A59}" destId="{1F1BE151-F397-414D-A096-6FBCD45340D5}" srcOrd="0" destOrd="0" parTransId="{ECCFD604-D760-4158-8B01-FFBE431EBFD4}" sibTransId="{225FAD58-7C93-49ED-8D8F-4B4CE0D2B904}"/>
    <dgm:cxn modelId="{8154D617-9A5D-425F-9FE0-E20A24FCF00B}" type="presOf" srcId="{F413D1AE-23D8-4B29-B2DA-A323459E1AC5}" destId="{8B1BB165-AF69-4D7E-A7D4-CC778E539BBE}" srcOrd="0" destOrd="0" presId="urn:microsoft.com/office/officeart/2005/8/layout/hierarchy2"/>
    <dgm:cxn modelId="{1DDDB419-9FF9-4C0B-89EE-98FFA5249B4A}" type="presOf" srcId="{CB0E6BF0-561E-4D9F-B6C8-B82D76FEDF93}" destId="{99D0C394-AC79-4ECC-81A3-217A78A9DFF4}" srcOrd="0" destOrd="0" presId="urn:microsoft.com/office/officeart/2005/8/layout/hierarchy2"/>
    <dgm:cxn modelId="{EDCB191B-DF34-4401-AFB2-A4DBB51A3AE8}" type="presOf" srcId="{01DD9577-1863-4371-874F-E93F0C290C68}" destId="{BC5187FE-7695-49BB-AF65-F89902D8FA28}" srcOrd="0" destOrd="0" presId="urn:microsoft.com/office/officeart/2005/8/layout/hierarchy2"/>
    <dgm:cxn modelId="{4FFF041C-C99D-4E84-AB8D-F964D20D0DCF}" type="presOf" srcId="{35EC677F-98B3-4455-B2FC-63B0A126BA22}" destId="{FAD4727A-73CB-4283-BADF-43CCB8FCCB8C}" srcOrd="0" destOrd="0" presId="urn:microsoft.com/office/officeart/2005/8/layout/hierarchy2"/>
    <dgm:cxn modelId="{A46A8322-B61D-46E8-A744-A7AB5ED8ADBD}" type="presOf" srcId="{4E7A0570-A91F-4FFD-BFBF-7DB9C26DF068}" destId="{9EB9B43B-9EB6-4933-9F2A-D5B272F72BF1}" srcOrd="0" destOrd="0" presId="urn:microsoft.com/office/officeart/2005/8/layout/hierarchy2"/>
    <dgm:cxn modelId="{14A4012D-5FB7-4E7B-BE43-9B874C3A794F}" srcId="{2B1CAA7D-2BD5-49DC-8E78-D656E646B3F5}" destId="{F413D1AE-23D8-4B29-B2DA-A323459E1AC5}" srcOrd="0" destOrd="0" parTransId="{2885375E-BB1F-4F26-86C5-D66B099A7122}" sibTransId="{3EE678B2-D382-497C-B200-E7256AA00523}"/>
    <dgm:cxn modelId="{C6B02C2D-249B-4B07-BEE8-B2CC7BD5997B}" type="presOf" srcId="{F0A91AD9-4A47-4C0F-BA89-0A382D4A851E}" destId="{258C1FDB-4936-436F-A7CC-D50388B95B5B}" srcOrd="1" destOrd="0" presId="urn:microsoft.com/office/officeart/2005/8/layout/hierarchy2"/>
    <dgm:cxn modelId="{0BA63C3D-7BC9-404A-83CD-7AE93F1C63DE}" type="presOf" srcId="{3D037571-213D-4159-8546-3C6E498F6913}" destId="{A22AA746-B4B5-47E1-B3F1-0EE3C3E2705C}" srcOrd="0" destOrd="0" presId="urn:microsoft.com/office/officeart/2005/8/layout/hierarchy2"/>
    <dgm:cxn modelId="{6F73F43E-E74F-4A3F-AAB0-042D87E258D9}" srcId="{2CC922E9-0913-4897-936F-96AFDB16D091}" destId="{2B1CAA7D-2BD5-49DC-8E78-D656E646B3F5}" srcOrd="0" destOrd="0" parTransId="{7436E4F5-3CFF-42D5-98A6-965FB1753253}" sibTransId="{9FC7874F-9073-40EF-8381-B5C709381CA6}"/>
    <dgm:cxn modelId="{24747060-356F-48E4-B1D7-00586EF860BD}" type="presOf" srcId="{67FDB3D1-A982-459C-962B-2D96383EFD15}" destId="{6C34FAB7-4828-4D5C-805E-A3E958CE6F19}" srcOrd="0" destOrd="0" presId="urn:microsoft.com/office/officeart/2005/8/layout/hierarchy2"/>
    <dgm:cxn modelId="{31879543-4A52-4747-A643-400E3488CB4C}" type="presOf" srcId="{B32D7E0A-73A3-448B-8701-C0C85AC6BFF6}" destId="{557ACC6B-3B4F-46C0-8798-356555D9300B}" srcOrd="0" destOrd="0" presId="urn:microsoft.com/office/officeart/2005/8/layout/hierarchy2"/>
    <dgm:cxn modelId="{D8B6D343-FCD8-4A69-B772-A4CBE87A968F}" type="presOf" srcId="{B32D7E0A-73A3-448B-8701-C0C85AC6BFF6}" destId="{CD9AE00C-ACF1-415E-BA25-B87514FF302C}" srcOrd="1" destOrd="0" presId="urn:microsoft.com/office/officeart/2005/8/layout/hierarchy2"/>
    <dgm:cxn modelId="{1AD69945-08E3-4146-8016-D2BD6BB77853}" srcId="{35EC677F-98B3-4455-B2FC-63B0A126BA22}" destId="{B4A7DD16-BF50-4ECD-9737-B19DBA7C9593}" srcOrd="0" destOrd="0" parTransId="{0508BB7B-3BEE-4A9A-B0CE-B6CB60D2D5A4}" sibTransId="{C85FEEB1-60A7-477D-AE5D-87F9C6C6558E}"/>
    <dgm:cxn modelId="{26A68346-3AC6-4E04-81BA-4FE349423815}" type="presOf" srcId="{7436E4F5-3CFF-42D5-98A6-965FB1753253}" destId="{2B6F0F0F-E9A6-4EF1-8FD2-0B836B1800B7}" srcOrd="1" destOrd="0" presId="urn:microsoft.com/office/officeart/2005/8/layout/hierarchy2"/>
    <dgm:cxn modelId="{150B8947-12B2-48B2-97D6-1FD784E81C65}" type="presOf" srcId="{0508BB7B-3BEE-4A9A-B0CE-B6CB60D2D5A4}" destId="{48112B22-F830-4E72-909B-7D2F00D7192D}" srcOrd="1" destOrd="0" presId="urn:microsoft.com/office/officeart/2005/8/layout/hierarchy2"/>
    <dgm:cxn modelId="{088A006B-B499-4E8C-AEE2-A16A59DF7ED8}" type="presOf" srcId="{B4A7DD16-BF50-4ECD-9737-B19DBA7C9593}" destId="{0AC3B6F2-EFE6-411A-8170-D112C0BE452C}" srcOrd="0" destOrd="0" presId="urn:microsoft.com/office/officeart/2005/8/layout/hierarchy2"/>
    <dgm:cxn modelId="{61795E6D-17C5-45E1-975D-18640782BAC4}" type="presOf" srcId="{1640892B-6C86-4A8E-98B6-A93E52766EB0}" destId="{F0311776-AF65-4E0F-91A0-992FE2E8C08E}" srcOrd="1" destOrd="0" presId="urn:microsoft.com/office/officeart/2005/8/layout/hierarchy2"/>
    <dgm:cxn modelId="{164CAE4F-60F1-4822-8876-9F8916453AB5}" type="presOf" srcId="{3058AD04-0A57-4F8E-A714-F984B525A36D}" destId="{3D73B3B8-170F-4698-A086-63B6EF16A43B}" srcOrd="1" destOrd="0" presId="urn:microsoft.com/office/officeart/2005/8/layout/hierarchy2"/>
    <dgm:cxn modelId="{BD298170-FD5E-454D-BE4E-2E1AFC3EB953}" type="presOf" srcId="{78ADD927-375E-47DC-BDCD-575E08991ECA}" destId="{A3AB6617-1187-4445-9162-334B367614F7}" srcOrd="0" destOrd="0" presId="urn:microsoft.com/office/officeart/2005/8/layout/hierarchy2"/>
    <dgm:cxn modelId="{825E7351-ABCD-4170-8632-677A6377FC46}" type="presOf" srcId="{3E650439-9E88-41AA-91DE-9FE7F20D9C5C}" destId="{9BB99E7A-33E5-4DC6-BCC0-25F19F74E4C0}" srcOrd="0" destOrd="0" presId="urn:microsoft.com/office/officeart/2005/8/layout/hierarchy2"/>
    <dgm:cxn modelId="{2109FF56-04E5-43FC-B082-6A1B3E9EB576}" srcId="{D44480D2-360C-4A4E-A9AE-719528AB380B}" destId="{710C820E-DC64-4969-A885-EC12C8545DAA}" srcOrd="1" destOrd="0" parTransId="{B32D7E0A-73A3-448B-8701-C0C85AC6BFF6}" sibTransId="{E4700A22-F928-4358-9DDA-0919483D29D2}"/>
    <dgm:cxn modelId="{ECE26577-CC4E-4638-9057-D90665436002}" type="presOf" srcId="{1F1BE151-F397-414D-A096-6FBCD45340D5}" destId="{B42BBB2C-478B-442E-B6DD-D4A119EAFEF1}" srcOrd="0" destOrd="0" presId="urn:microsoft.com/office/officeart/2005/8/layout/hierarchy2"/>
    <dgm:cxn modelId="{38F84B77-EE58-41A7-BDA8-68EBC53379F7}" type="presOf" srcId="{B221B0E9-FB6E-45D3-8588-6C3501E96EDA}" destId="{108C552A-2F47-4852-BADD-3B28452387AE}" srcOrd="0" destOrd="0" presId="urn:microsoft.com/office/officeart/2005/8/layout/hierarchy2"/>
    <dgm:cxn modelId="{CA47E97D-8F30-4659-A33C-3B4DAF79A809}" type="presOf" srcId="{0508BB7B-3BEE-4A9A-B0CE-B6CB60D2D5A4}" destId="{5BD6D886-7D61-4D29-869D-6CC64A06CA13}" srcOrd="0" destOrd="0" presId="urn:microsoft.com/office/officeart/2005/8/layout/hierarchy2"/>
    <dgm:cxn modelId="{AB91F67E-5095-402D-93E5-C50B18289548}" type="presOf" srcId="{7436E4F5-3CFF-42D5-98A6-965FB1753253}" destId="{EE8DB0CF-242B-4910-8408-BF39D3902497}" srcOrd="0" destOrd="0" presId="urn:microsoft.com/office/officeart/2005/8/layout/hierarchy2"/>
    <dgm:cxn modelId="{0D6D4B80-08C1-4BA9-BB2B-8A9BDB176B8D}" type="presOf" srcId="{F0A91AD9-4A47-4C0F-BA89-0A382D4A851E}" destId="{2BAB30F6-A9CC-45DF-AE05-3B9E1031D773}" srcOrd="0" destOrd="0" presId="urn:microsoft.com/office/officeart/2005/8/layout/hierarchy2"/>
    <dgm:cxn modelId="{C9EC2B8A-73CC-4149-AC88-A973CF0EFBD6}" type="presOf" srcId="{D44480D2-360C-4A4E-A9AE-719528AB380B}" destId="{EBFE3FE6-7F31-4F56-9025-96192DA77079}" srcOrd="0" destOrd="0" presId="urn:microsoft.com/office/officeart/2005/8/layout/hierarchy2"/>
    <dgm:cxn modelId="{9500378B-9ABC-4CD3-BD01-BF8D24FD7784}" type="presOf" srcId="{ECCFD604-D760-4158-8B01-FFBE431EBFD4}" destId="{32AB5749-5F9F-4E1A-B656-4770F59D3BB7}" srcOrd="1" destOrd="0" presId="urn:microsoft.com/office/officeart/2005/8/layout/hierarchy2"/>
    <dgm:cxn modelId="{9845C19A-1AE9-4D07-A652-0F4FBCC9A340}" type="presOf" srcId="{B221B0E9-FB6E-45D3-8588-6C3501E96EDA}" destId="{F4C65300-7DF6-4643-AF64-5A7B98F49338}" srcOrd="1" destOrd="0" presId="urn:microsoft.com/office/officeart/2005/8/layout/hierarchy2"/>
    <dgm:cxn modelId="{FD97DB9B-148C-4D0E-9F8D-00C01E1BC95D}" type="presOf" srcId="{E736916D-A1D9-4A07-8DFC-A233A690D8EB}" destId="{1E318E44-5CA7-4877-AD26-EEA0FF244FB0}" srcOrd="0" destOrd="0" presId="urn:microsoft.com/office/officeart/2005/8/layout/hierarchy2"/>
    <dgm:cxn modelId="{B47F4C9D-0576-4790-9698-FE630079F03E}" srcId="{2CC922E9-0913-4897-936F-96AFDB16D091}" destId="{3E650439-9E88-41AA-91DE-9FE7F20D9C5C}" srcOrd="1" destOrd="0" parTransId="{B7FB22C5-ACBD-4FF7-82B3-409EDB1D7436}" sibTransId="{BFFBA2E3-B1DE-43C7-9886-30D76D1124BF}"/>
    <dgm:cxn modelId="{1BEBADA1-3756-473E-957D-6EF02E1D1BDB}" srcId="{F413D1AE-23D8-4B29-B2DA-A323459E1AC5}" destId="{7BBA39E5-AF16-49C4-BB8C-4820269BC9A9}" srcOrd="0" destOrd="0" parTransId="{3D037571-213D-4159-8546-3C6E498F6913}" sibTransId="{446A86E8-0BFF-4A89-9BDE-AC93E87C2831}"/>
    <dgm:cxn modelId="{BAF900A6-7328-4DE1-A2AB-C31522F06ACE}" type="presOf" srcId="{B7FB22C5-ACBD-4FF7-82B3-409EDB1D7436}" destId="{DA63EE4D-682E-4F32-8E1B-4866A03A8CF5}" srcOrd="1" destOrd="0" presId="urn:microsoft.com/office/officeart/2005/8/layout/hierarchy2"/>
    <dgm:cxn modelId="{248C56A6-770B-4624-A28D-AE53485242A1}" type="presOf" srcId="{22F50979-F9BF-437A-9A4A-148F2444D212}" destId="{1808F8A5-BB57-4FAD-AED1-B807D7E5BBEE}" srcOrd="0" destOrd="0" presId="urn:microsoft.com/office/officeart/2005/8/layout/hierarchy2"/>
    <dgm:cxn modelId="{5CF420AA-E961-43B5-A9FC-FD3FA1044381}" type="presOf" srcId="{2885375E-BB1F-4F26-86C5-D66B099A7122}" destId="{E2B0D9DF-D48E-4B8F-B7F2-C5D95F4DC7C0}" srcOrd="1" destOrd="0" presId="urn:microsoft.com/office/officeart/2005/8/layout/hierarchy2"/>
    <dgm:cxn modelId="{A2B628AA-1F5C-4EF5-865D-F84BF5A525FF}" type="presOf" srcId="{AF95A8DE-A642-4409-B63D-A0C02D70D57A}" destId="{EC0F608A-0BB3-4E33-854E-84FF93C6CE51}" srcOrd="0" destOrd="0" presId="urn:microsoft.com/office/officeart/2005/8/layout/hierarchy2"/>
    <dgm:cxn modelId="{2ABCADB2-52B3-4BF8-8E1A-6C65A508D62C}" srcId="{67FDB3D1-A982-459C-962B-2D96383EFD15}" destId="{D44480D2-360C-4A4E-A9AE-719528AB380B}" srcOrd="0" destOrd="0" parTransId="{64E00C84-3DE0-4CD8-8B25-2B140FC14EC8}" sibTransId="{AD1C40C1-DE43-48A3-9085-AB963E8CA57E}"/>
    <dgm:cxn modelId="{EAC94EB4-0D04-40BF-810D-1A0A5C2E94E2}" type="presOf" srcId="{2B1CAA7D-2BD5-49DC-8E78-D656E646B3F5}" destId="{2F3B527D-5966-4770-A167-B191DD8C46C3}" srcOrd="0" destOrd="0" presId="urn:microsoft.com/office/officeart/2005/8/layout/hierarchy2"/>
    <dgm:cxn modelId="{01E761BB-8011-4B0D-9634-C62F30FEDDDD}" type="presOf" srcId="{E736916D-A1D9-4A07-8DFC-A233A690D8EB}" destId="{91283197-85CC-4681-B0F9-14492962A8C8}" srcOrd="1" destOrd="0" presId="urn:microsoft.com/office/officeart/2005/8/layout/hierarchy2"/>
    <dgm:cxn modelId="{6955A6BE-4134-4F6A-97F9-F1D16535B62A}" srcId="{CB0E6BF0-561E-4D9F-B6C8-B82D76FEDF93}" destId="{1C0EC2B5-5F2B-4303-8B19-98C8EA2A1797}" srcOrd="0" destOrd="0" parTransId="{4E7A0570-A91F-4FFD-BFBF-7DB9C26DF068}" sibTransId="{9FF5008D-88BD-47D0-89FC-A329F3DBCD18}"/>
    <dgm:cxn modelId="{A7BA33C6-0BD3-47E1-804D-D80B37284A37}" srcId="{3E650439-9E88-41AA-91DE-9FE7F20D9C5C}" destId="{35EC677F-98B3-4455-B2FC-63B0A126BA22}" srcOrd="0" destOrd="0" parTransId="{1640892B-6C86-4A8E-98B6-A93E52766EB0}" sibTransId="{B3703BF5-FC98-49EA-BAC9-2B582E109346}"/>
    <dgm:cxn modelId="{3E1418CC-D43C-478F-BC4C-724E6F019422}" type="presOf" srcId="{3D037571-213D-4159-8546-3C6E498F6913}" destId="{4315CA32-4137-44E6-AEC7-F65FEEB0E8D6}" srcOrd="1" destOrd="0" presId="urn:microsoft.com/office/officeart/2005/8/layout/hierarchy2"/>
    <dgm:cxn modelId="{A0E7C0CC-888F-4AF2-A87A-E45CB2933F01}" type="presOf" srcId="{2CC922E9-0913-4897-936F-96AFDB16D091}" destId="{6E00EB78-92B1-4709-84F7-EF7C20D82A16}" srcOrd="0" destOrd="0" presId="urn:microsoft.com/office/officeart/2005/8/layout/hierarchy2"/>
    <dgm:cxn modelId="{99F6CBCC-4571-4C30-9B47-A624646D7286}" srcId="{6C864652-3622-412D-A066-FE4D367489C8}" destId="{22F50979-F9BF-437A-9A4A-148F2444D212}" srcOrd="1" destOrd="0" parTransId="{3058AD04-0A57-4F8E-A714-F984B525A36D}" sibTransId="{99F7A17C-FFCA-4587-9587-2F414596DAF1}"/>
    <dgm:cxn modelId="{30DD02D1-56D1-424F-9514-E172FA585B07}" type="presOf" srcId="{B7FB22C5-ACBD-4FF7-82B3-409EDB1D7436}" destId="{612FF9EE-12EE-4AE0-BC23-E710D0A4859F}" srcOrd="0" destOrd="0" presId="urn:microsoft.com/office/officeart/2005/8/layout/hierarchy2"/>
    <dgm:cxn modelId="{8FA98FD1-8D87-45CD-ACA4-6CAC8AC9A381}" type="presOf" srcId="{3FB0576A-4333-4B0F-A2E7-FA7E533407E4}" destId="{F6FCBB47-2697-4D0C-8E4C-98D49D7B59CC}" srcOrd="1" destOrd="0" presId="urn:microsoft.com/office/officeart/2005/8/layout/hierarchy2"/>
    <dgm:cxn modelId="{A955C0D3-3297-4DAD-B4C3-61494A72D3E2}" type="presOf" srcId="{20ADCDCA-45C4-480E-AF4A-448E1FCA5A59}" destId="{C0657366-A118-41D1-9F6C-E6476CC725F5}" srcOrd="0" destOrd="0" presId="urn:microsoft.com/office/officeart/2005/8/layout/hierarchy2"/>
    <dgm:cxn modelId="{F01BD2D5-5316-43B1-827B-E175A70D2F12}" type="presOf" srcId="{1640892B-6C86-4A8E-98B6-A93E52766EB0}" destId="{C3775EC3-7C4B-4ACE-B906-C02155641936}" srcOrd="0" destOrd="0" presId="urn:microsoft.com/office/officeart/2005/8/layout/hierarchy2"/>
    <dgm:cxn modelId="{F12D0AD9-E8FA-4E3D-A5D0-7C94E4E1DA72}" type="presOf" srcId="{01DD9577-1863-4371-874F-E93F0C290C68}" destId="{50FDAE70-6F76-4DE7-92E6-67ACAAB176BD}" srcOrd="1" destOrd="0" presId="urn:microsoft.com/office/officeart/2005/8/layout/hierarchy2"/>
    <dgm:cxn modelId="{252B33DB-8879-47B4-AEF4-BB4AF438453F}" type="presOf" srcId="{ECCFD604-D760-4158-8B01-FFBE431EBFD4}" destId="{2A2D6A8E-65C2-4EA6-861F-23907706B337}" srcOrd="0" destOrd="0" presId="urn:microsoft.com/office/officeart/2005/8/layout/hierarchy2"/>
    <dgm:cxn modelId="{9FD8EEE1-2A91-4935-B7A6-AA74297B95E9}" type="presOf" srcId="{3058AD04-0A57-4F8E-A714-F984B525A36D}" destId="{16F3F26C-1930-4FBC-8D31-00F2987688C1}" srcOrd="0" destOrd="0" presId="urn:microsoft.com/office/officeart/2005/8/layout/hierarchy2"/>
    <dgm:cxn modelId="{7ABBE0E2-DE83-4466-A5AC-1F81B2A5380F}" srcId="{FA53EA07-6388-4CA7-9FCF-A62846DA7076}" destId="{2CC922E9-0913-4897-936F-96AFDB16D091}" srcOrd="1" destOrd="0" parTransId="{B221B0E9-FB6E-45D3-8588-6C3501E96EDA}" sibTransId="{DEF19A93-C849-4B55-B863-8399866B087A}"/>
    <dgm:cxn modelId="{735A08EA-D1D7-4E1F-81F4-D71A87E42F00}" type="presOf" srcId="{4E7A0570-A91F-4FFD-BFBF-7DB9C26DF068}" destId="{CF0FD63B-044E-464D-82DB-373389558A38}" srcOrd="1" destOrd="0" presId="urn:microsoft.com/office/officeart/2005/8/layout/hierarchy2"/>
    <dgm:cxn modelId="{633D19EE-2E38-42D1-9A0A-DE7F9427B53D}" srcId="{6C864652-3622-412D-A066-FE4D367489C8}" destId="{20ADCDCA-45C4-480E-AF4A-448E1FCA5A59}" srcOrd="0" destOrd="0" parTransId="{78ADD927-375E-47DC-BDCD-575E08991ECA}" sibTransId="{A531879E-BB64-4FC4-82E3-BCA2709AD60E}"/>
    <dgm:cxn modelId="{707F41EF-8A76-42CA-AC13-107AC96CDB04}" type="presOf" srcId="{3FB0576A-4333-4B0F-A2E7-FA7E533407E4}" destId="{E4AC6FD6-B658-4F7C-A2E8-7180317F3479}" srcOrd="0" destOrd="0" presId="urn:microsoft.com/office/officeart/2005/8/layout/hierarchy2"/>
    <dgm:cxn modelId="{B5CC7AEF-0C32-4830-A595-D68F9BE51FC7}" srcId="{FA53EA07-6388-4CA7-9FCF-A62846DA7076}" destId="{6C864652-3622-412D-A066-FE4D367489C8}" srcOrd="0" destOrd="0" parTransId="{E736916D-A1D9-4A07-8DFC-A233A690D8EB}" sibTransId="{E194A674-CAF3-4A10-9B17-E5FE36DC5F04}"/>
    <dgm:cxn modelId="{466DE5F0-4214-4114-B5E9-964351B13CBE}" type="presOf" srcId="{FA53EA07-6388-4CA7-9FCF-A62846DA7076}" destId="{7EC1E927-A5A3-4B68-9918-E578D16BA93E}" srcOrd="0" destOrd="0" presId="urn:microsoft.com/office/officeart/2005/8/layout/hierarchy2"/>
    <dgm:cxn modelId="{4C308BF1-594E-433A-A52B-8410CF2324D1}" type="presOf" srcId="{1C0EC2B5-5F2B-4303-8B19-98C8EA2A1797}" destId="{1FC02F39-9C3F-4094-82D9-14A11F368A91}" srcOrd="0" destOrd="0" presId="urn:microsoft.com/office/officeart/2005/8/layout/hierarchy2"/>
    <dgm:cxn modelId="{CE3DC4F3-1A15-42ED-8076-042BBFA68DBA}" type="presOf" srcId="{78ADD927-375E-47DC-BDCD-575E08991ECA}" destId="{76F43118-C57E-4BB1-9274-EC3E8C7C2E0D}" srcOrd="1" destOrd="0" presId="urn:microsoft.com/office/officeart/2005/8/layout/hierarchy2"/>
    <dgm:cxn modelId="{FB400EF9-517B-4FD8-82F3-545258673281}" type="presOf" srcId="{7BBA39E5-AF16-49C4-BB8C-4820269BC9A9}" destId="{719AAE1C-F585-46C9-BFF1-9BF63DBEC8DF}" srcOrd="0" destOrd="0" presId="urn:microsoft.com/office/officeart/2005/8/layout/hierarchy2"/>
    <dgm:cxn modelId="{8DF7ADFD-E2EB-426E-83CE-45C51EEEBC0D}" type="presOf" srcId="{710C820E-DC64-4969-A885-EC12C8545DAA}" destId="{213F587B-9E1D-4F02-863F-2E04F3B5B424}" srcOrd="0" destOrd="0" presId="urn:microsoft.com/office/officeart/2005/8/layout/hierarchy2"/>
    <dgm:cxn modelId="{26A74BFE-3C3E-4A17-A450-1777AB954786}" srcId="{D44480D2-360C-4A4E-A9AE-719528AB380B}" destId="{FA53EA07-6388-4CA7-9FCF-A62846DA7076}" srcOrd="0" destOrd="0" parTransId="{3FB0576A-4333-4B0F-A2E7-FA7E533407E4}" sibTransId="{9AE1B207-CF98-4251-ACC0-8C701DEEF082}"/>
    <dgm:cxn modelId="{97D3D9FF-16F7-4425-B6F9-7D804B9869FC}" srcId="{22F50979-F9BF-437A-9A4A-148F2444D212}" destId="{CB0E6BF0-561E-4D9F-B6C8-B82D76FEDF93}" srcOrd="0" destOrd="0" parTransId="{F0A91AD9-4A47-4C0F-BA89-0A382D4A851E}" sibTransId="{7AA2FF9C-8460-44B4-BBAD-64F2C0189A5D}"/>
    <dgm:cxn modelId="{0BD5C08F-89E4-4D68-88BD-524AD18F38DF}" type="presParOf" srcId="{6C34FAB7-4828-4D5C-805E-A3E958CE6F19}" destId="{A1E56D13-AE58-4BAF-831D-E66AF5176825}" srcOrd="0" destOrd="0" presId="urn:microsoft.com/office/officeart/2005/8/layout/hierarchy2"/>
    <dgm:cxn modelId="{DC355DC8-5829-4422-81F9-4D7FDD206A61}" type="presParOf" srcId="{A1E56D13-AE58-4BAF-831D-E66AF5176825}" destId="{EBFE3FE6-7F31-4F56-9025-96192DA77079}" srcOrd="0" destOrd="0" presId="urn:microsoft.com/office/officeart/2005/8/layout/hierarchy2"/>
    <dgm:cxn modelId="{166F48A2-C0BC-4DCC-B2DB-7C4DD4465439}" type="presParOf" srcId="{A1E56D13-AE58-4BAF-831D-E66AF5176825}" destId="{996C5E6B-D96C-4EC9-8B52-4F5E9C77BD4C}" srcOrd="1" destOrd="0" presId="urn:microsoft.com/office/officeart/2005/8/layout/hierarchy2"/>
    <dgm:cxn modelId="{6A717DD5-2979-4CFE-97E7-296E42B011BB}" type="presParOf" srcId="{996C5E6B-D96C-4EC9-8B52-4F5E9C77BD4C}" destId="{E4AC6FD6-B658-4F7C-A2E8-7180317F3479}" srcOrd="0" destOrd="0" presId="urn:microsoft.com/office/officeart/2005/8/layout/hierarchy2"/>
    <dgm:cxn modelId="{82345652-2F00-4951-B2E1-E51F11F283F0}" type="presParOf" srcId="{E4AC6FD6-B658-4F7C-A2E8-7180317F3479}" destId="{F6FCBB47-2697-4D0C-8E4C-98D49D7B59CC}" srcOrd="0" destOrd="0" presId="urn:microsoft.com/office/officeart/2005/8/layout/hierarchy2"/>
    <dgm:cxn modelId="{70B189B9-9A18-4AA8-8E49-1E62E303091C}" type="presParOf" srcId="{996C5E6B-D96C-4EC9-8B52-4F5E9C77BD4C}" destId="{2ACCAC55-777A-4F9B-BF9E-B808ED34F4A1}" srcOrd="1" destOrd="0" presId="urn:microsoft.com/office/officeart/2005/8/layout/hierarchy2"/>
    <dgm:cxn modelId="{5B3B99A2-583B-4560-B524-2545A2397463}" type="presParOf" srcId="{2ACCAC55-777A-4F9B-BF9E-B808ED34F4A1}" destId="{7EC1E927-A5A3-4B68-9918-E578D16BA93E}" srcOrd="0" destOrd="0" presId="urn:microsoft.com/office/officeart/2005/8/layout/hierarchy2"/>
    <dgm:cxn modelId="{29020AE4-6677-43E0-857B-4CAF10E4359D}" type="presParOf" srcId="{2ACCAC55-777A-4F9B-BF9E-B808ED34F4A1}" destId="{F431953F-6BE7-402F-8438-975EEDAC81D0}" srcOrd="1" destOrd="0" presId="urn:microsoft.com/office/officeart/2005/8/layout/hierarchy2"/>
    <dgm:cxn modelId="{DDE87FE2-9359-4114-A2A1-E5330D34C726}" type="presParOf" srcId="{F431953F-6BE7-402F-8438-975EEDAC81D0}" destId="{1E318E44-5CA7-4877-AD26-EEA0FF244FB0}" srcOrd="0" destOrd="0" presId="urn:microsoft.com/office/officeart/2005/8/layout/hierarchy2"/>
    <dgm:cxn modelId="{04663F65-DFAF-49EF-8869-596629E078FD}" type="presParOf" srcId="{1E318E44-5CA7-4877-AD26-EEA0FF244FB0}" destId="{91283197-85CC-4681-B0F9-14492962A8C8}" srcOrd="0" destOrd="0" presId="urn:microsoft.com/office/officeart/2005/8/layout/hierarchy2"/>
    <dgm:cxn modelId="{E2BCDC76-AF6B-4E05-AAE2-1D353961B57B}" type="presParOf" srcId="{F431953F-6BE7-402F-8438-975EEDAC81D0}" destId="{961070F3-D428-4778-8AEB-26B5FA19888C}" srcOrd="1" destOrd="0" presId="urn:microsoft.com/office/officeart/2005/8/layout/hierarchy2"/>
    <dgm:cxn modelId="{2F553F57-5730-4D2B-874D-C8BE8F08F4C2}" type="presParOf" srcId="{961070F3-D428-4778-8AEB-26B5FA19888C}" destId="{9FBAA3B2-40A5-49FB-BC39-928329A8B687}" srcOrd="0" destOrd="0" presId="urn:microsoft.com/office/officeart/2005/8/layout/hierarchy2"/>
    <dgm:cxn modelId="{6D107E2B-818E-4B4F-A594-84A373D100EE}" type="presParOf" srcId="{961070F3-D428-4778-8AEB-26B5FA19888C}" destId="{3255E878-E1A0-437D-9059-AF7D817CFC19}" srcOrd="1" destOrd="0" presId="urn:microsoft.com/office/officeart/2005/8/layout/hierarchy2"/>
    <dgm:cxn modelId="{FF3F2763-94B1-442B-B027-C1CCC580D605}" type="presParOf" srcId="{3255E878-E1A0-437D-9059-AF7D817CFC19}" destId="{A3AB6617-1187-4445-9162-334B367614F7}" srcOrd="0" destOrd="0" presId="urn:microsoft.com/office/officeart/2005/8/layout/hierarchy2"/>
    <dgm:cxn modelId="{01202AEB-CEB5-4606-8F83-7A496F2CBE77}" type="presParOf" srcId="{A3AB6617-1187-4445-9162-334B367614F7}" destId="{76F43118-C57E-4BB1-9274-EC3E8C7C2E0D}" srcOrd="0" destOrd="0" presId="urn:microsoft.com/office/officeart/2005/8/layout/hierarchy2"/>
    <dgm:cxn modelId="{E97C0117-E983-44C5-A0FF-99110E0184BB}" type="presParOf" srcId="{3255E878-E1A0-437D-9059-AF7D817CFC19}" destId="{53FD4EAA-6AEC-4B93-B787-614A4D06E750}" srcOrd="1" destOrd="0" presId="urn:microsoft.com/office/officeart/2005/8/layout/hierarchy2"/>
    <dgm:cxn modelId="{6A218100-CC4F-4C17-B6BF-BA15888FB3E6}" type="presParOf" srcId="{53FD4EAA-6AEC-4B93-B787-614A4D06E750}" destId="{C0657366-A118-41D1-9F6C-E6476CC725F5}" srcOrd="0" destOrd="0" presId="urn:microsoft.com/office/officeart/2005/8/layout/hierarchy2"/>
    <dgm:cxn modelId="{055DAA24-16A0-4E7D-844C-D2D92403D1E0}" type="presParOf" srcId="{53FD4EAA-6AEC-4B93-B787-614A4D06E750}" destId="{4CBE844B-5BF9-42C3-9099-8A6FE2E2F92F}" srcOrd="1" destOrd="0" presId="urn:microsoft.com/office/officeart/2005/8/layout/hierarchy2"/>
    <dgm:cxn modelId="{52C26970-C60B-496B-94BD-EECC30239B85}" type="presParOf" srcId="{4CBE844B-5BF9-42C3-9099-8A6FE2E2F92F}" destId="{2A2D6A8E-65C2-4EA6-861F-23907706B337}" srcOrd="0" destOrd="0" presId="urn:microsoft.com/office/officeart/2005/8/layout/hierarchy2"/>
    <dgm:cxn modelId="{F6322607-4E01-4E68-BB5A-BACD3F5D07ED}" type="presParOf" srcId="{2A2D6A8E-65C2-4EA6-861F-23907706B337}" destId="{32AB5749-5F9F-4E1A-B656-4770F59D3BB7}" srcOrd="0" destOrd="0" presId="urn:microsoft.com/office/officeart/2005/8/layout/hierarchy2"/>
    <dgm:cxn modelId="{FA77E2CD-D4B7-4440-B824-88CAD7B4DB17}" type="presParOf" srcId="{4CBE844B-5BF9-42C3-9099-8A6FE2E2F92F}" destId="{657126F5-56FD-4B12-B473-034C38958ADC}" srcOrd="1" destOrd="0" presId="urn:microsoft.com/office/officeart/2005/8/layout/hierarchy2"/>
    <dgm:cxn modelId="{19816455-8C10-42D7-AACE-D8505F71E97D}" type="presParOf" srcId="{657126F5-56FD-4B12-B473-034C38958ADC}" destId="{B42BBB2C-478B-442E-B6DD-D4A119EAFEF1}" srcOrd="0" destOrd="0" presId="urn:microsoft.com/office/officeart/2005/8/layout/hierarchy2"/>
    <dgm:cxn modelId="{437C8B56-39CF-4768-B861-C796C9762CD5}" type="presParOf" srcId="{657126F5-56FD-4B12-B473-034C38958ADC}" destId="{BAF11BE2-37E5-4A89-8C6D-4387250AF933}" srcOrd="1" destOrd="0" presId="urn:microsoft.com/office/officeart/2005/8/layout/hierarchy2"/>
    <dgm:cxn modelId="{83F58F59-C415-4680-B495-A89FF3EE9658}" type="presParOf" srcId="{BAF11BE2-37E5-4A89-8C6D-4387250AF933}" destId="{BC5187FE-7695-49BB-AF65-F89902D8FA28}" srcOrd="0" destOrd="0" presId="urn:microsoft.com/office/officeart/2005/8/layout/hierarchy2"/>
    <dgm:cxn modelId="{201B73A9-EEB7-4848-B4DC-77B13A3C0065}" type="presParOf" srcId="{BC5187FE-7695-49BB-AF65-F89902D8FA28}" destId="{50FDAE70-6F76-4DE7-92E6-67ACAAB176BD}" srcOrd="0" destOrd="0" presId="urn:microsoft.com/office/officeart/2005/8/layout/hierarchy2"/>
    <dgm:cxn modelId="{708D7565-862F-455F-A32E-2941098FF7A4}" type="presParOf" srcId="{BAF11BE2-37E5-4A89-8C6D-4387250AF933}" destId="{B6DC5235-E814-4E47-8C16-36BB84A29120}" srcOrd="1" destOrd="0" presId="urn:microsoft.com/office/officeart/2005/8/layout/hierarchy2"/>
    <dgm:cxn modelId="{BDE51D0B-E3BF-45F9-8D89-F9765C2C6194}" type="presParOf" srcId="{B6DC5235-E814-4E47-8C16-36BB84A29120}" destId="{EC0F608A-0BB3-4E33-854E-84FF93C6CE51}" srcOrd="0" destOrd="0" presId="urn:microsoft.com/office/officeart/2005/8/layout/hierarchy2"/>
    <dgm:cxn modelId="{F4E93680-E32E-46B3-B678-32DAC20509F4}" type="presParOf" srcId="{B6DC5235-E814-4E47-8C16-36BB84A29120}" destId="{EFA176A3-5653-4E19-B431-DFBF2CFFA549}" srcOrd="1" destOrd="0" presId="urn:microsoft.com/office/officeart/2005/8/layout/hierarchy2"/>
    <dgm:cxn modelId="{A3D723C1-D8CD-488C-80D7-8859A63159A1}" type="presParOf" srcId="{3255E878-E1A0-437D-9059-AF7D817CFC19}" destId="{16F3F26C-1930-4FBC-8D31-00F2987688C1}" srcOrd="2" destOrd="0" presId="urn:microsoft.com/office/officeart/2005/8/layout/hierarchy2"/>
    <dgm:cxn modelId="{A8FF1665-EC7E-4796-A6D5-CFBABE02F28F}" type="presParOf" srcId="{16F3F26C-1930-4FBC-8D31-00F2987688C1}" destId="{3D73B3B8-170F-4698-A086-63B6EF16A43B}" srcOrd="0" destOrd="0" presId="urn:microsoft.com/office/officeart/2005/8/layout/hierarchy2"/>
    <dgm:cxn modelId="{4300837D-F7D2-46B1-ABD5-52FDA2770942}" type="presParOf" srcId="{3255E878-E1A0-437D-9059-AF7D817CFC19}" destId="{BCCAA0FD-23EF-486F-BB0A-6B75873CA4FF}" srcOrd="3" destOrd="0" presId="urn:microsoft.com/office/officeart/2005/8/layout/hierarchy2"/>
    <dgm:cxn modelId="{F5DEBEED-77A3-440A-B288-B3C4660B2776}" type="presParOf" srcId="{BCCAA0FD-23EF-486F-BB0A-6B75873CA4FF}" destId="{1808F8A5-BB57-4FAD-AED1-B807D7E5BBEE}" srcOrd="0" destOrd="0" presId="urn:microsoft.com/office/officeart/2005/8/layout/hierarchy2"/>
    <dgm:cxn modelId="{E6134BD8-EE55-4656-A710-E319518362B1}" type="presParOf" srcId="{BCCAA0FD-23EF-486F-BB0A-6B75873CA4FF}" destId="{37BF2770-2BEA-4403-A0A7-F469730046CE}" srcOrd="1" destOrd="0" presId="urn:microsoft.com/office/officeart/2005/8/layout/hierarchy2"/>
    <dgm:cxn modelId="{D0BBFCBB-AFC2-4A2F-873B-2F673363770D}" type="presParOf" srcId="{37BF2770-2BEA-4403-A0A7-F469730046CE}" destId="{2BAB30F6-A9CC-45DF-AE05-3B9E1031D773}" srcOrd="0" destOrd="0" presId="urn:microsoft.com/office/officeart/2005/8/layout/hierarchy2"/>
    <dgm:cxn modelId="{69C3CACC-66F4-4329-A965-788BCA20F5E9}" type="presParOf" srcId="{2BAB30F6-A9CC-45DF-AE05-3B9E1031D773}" destId="{258C1FDB-4936-436F-A7CC-D50388B95B5B}" srcOrd="0" destOrd="0" presId="urn:microsoft.com/office/officeart/2005/8/layout/hierarchy2"/>
    <dgm:cxn modelId="{C8BE952A-A4FF-4154-BB2F-0B402C9575FC}" type="presParOf" srcId="{37BF2770-2BEA-4403-A0A7-F469730046CE}" destId="{DB546C9A-17B3-405F-93B7-DF0D187F603D}" srcOrd="1" destOrd="0" presId="urn:microsoft.com/office/officeart/2005/8/layout/hierarchy2"/>
    <dgm:cxn modelId="{F1326F35-FA4A-4029-803B-DAF723B74A5C}" type="presParOf" srcId="{DB546C9A-17B3-405F-93B7-DF0D187F603D}" destId="{99D0C394-AC79-4ECC-81A3-217A78A9DFF4}" srcOrd="0" destOrd="0" presId="urn:microsoft.com/office/officeart/2005/8/layout/hierarchy2"/>
    <dgm:cxn modelId="{2C7C1EAF-64B2-47DC-A23C-C11C1CEA8030}" type="presParOf" srcId="{DB546C9A-17B3-405F-93B7-DF0D187F603D}" destId="{CE462BE5-4C67-42E7-9A0A-03DF405FE07A}" srcOrd="1" destOrd="0" presId="urn:microsoft.com/office/officeart/2005/8/layout/hierarchy2"/>
    <dgm:cxn modelId="{A67418DE-4DFF-4F2A-914F-BE67EFDB77BE}" type="presParOf" srcId="{CE462BE5-4C67-42E7-9A0A-03DF405FE07A}" destId="{9EB9B43B-9EB6-4933-9F2A-D5B272F72BF1}" srcOrd="0" destOrd="0" presId="urn:microsoft.com/office/officeart/2005/8/layout/hierarchy2"/>
    <dgm:cxn modelId="{B11D53F8-C4C6-44B2-8C86-BD9CA86BE3A0}" type="presParOf" srcId="{9EB9B43B-9EB6-4933-9F2A-D5B272F72BF1}" destId="{CF0FD63B-044E-464D-82DB-373389558A38}" srcOrd="0" destOrd="0" presId="urn:microsoft.com/office/officeart/2005/8/layout/hierarchy2"/>
    <dgm:cxn modelId="{B0728B18-6139-47FA-959D-80CDC5A67D53}" type="presParOf" srcId="{CE462BE5-4C67-42E7-9A0A-03DF405FE07A}" destId="{365B6440-5D08-4201-88DF-452254330AF8}" srcOrd="1" destOrd="0" presId="urn:microsoft.com/office/officeart/2005/8/layout/hierarchy2"/>
    <dgm:cxn modelId="{D22CC1D1-54B6-47B7-AA7F-AC4677806157}" type="presParOf" srcId="{365B6440-5D08-4201-88DF-452254330AF8}" destId="{1FC02F39-9C3F-4094-82D9-14A11F368A91}" srcOrd="0" destOrd="0" presId="urn:microsoft.com/office/officeart/2005/8/layout/hierarchy2"/>
    <dgm:cxn modelId="{B3EF32CF-B916-4066-8907-D7CFF12890B5}" type="presParOf" srcId="{365B6440-5D08-4201-88DF-452254330AF8}" destId="{478C106E-1421-46B2-A482-5B65C6E9D654}" srcOrd="1" destOrd="0" presId="urn:microsoft.com/office/officeart/2005/8/layout/hierarchy2"/>
    <dgm:cxn modelId="{66516106-D6F4-4A85-953E-37D4DAB49E1F}" type="presParOf" srcId="{F431953F-6BE7-402F-8438-975EEDAC81D0}" destId="{108C552A-2F47-4852-BADD-3B28452387AE}" srcOrd="2" destOrd="0" presId="urn:microsoft.com/office/officeart/2005/8/layout/hierarchy2"/>
    <dgm:cxn modelId="{D19796D5-5319-41A8-A361-72A9A54CC929}" type="presParOf" srcId="{108C552A-2F47-4852-BADD-3B28452387AE}" destId="{F4C65300-7DF6-4643-AF64-5A7B98F49338}" srcOrd="0" destOrd="0" presId="urn:microsoft.com/office/officeart/2005/8/layout/hierarchy2"/>
    <dgm:cxn modelId="{883E56B3-1F01-4536-B44F-E926CE3AA293}" type="presParOf" srcId="{F431953F-6BE7-402F-8438-975EEDAC81D0}" destId="{A6506117-EC6E-4648-B249-1CD37F3F598E}" srcOrd="3" destOrd="0" presId="urn:microsoft.com/office/officeart/2005/8/layout/hierarchy2"/>
    <dgm:cxn modelId="{E45C174D-B3A4-43C2-BEF8-81EAD066699F}" type="presParOf" srcId="{A6506117-EC6E-4648-B249-1CD37F3F598E}" destId="{6E00EB78-92B1-4709-84F7-EF7C20D82A16}" srcOrd="0" destOrd="0" presId="urn:microsoft.com/office/officeart/2005/8/layout/hierarchy2"/>
    <dgm:cxn modelId="{20B17D20-8EDE-4DC0-8AA0-E5453372CCE7}" type="presParOf" srcId="{A6506117-EC6E-4648-B249-1CD37F3F598E}" destId="{08540560-FF9E-47E4-8172-62A4A886A7E7}" srcOrd="1" destOrd="0" presId="urn:microsoft.com/office/officeart/2005/8/layout/hierarchy2"/>
    <dgm:cxn modelId="{AC295358-DDCC-4172-9206-1011CEFECE11}" type="presParOf" srcId="{08540560-FF9E-47E4-8172-62A4A886A7E7}" destId="{EE8DB0CF-242B-4910-8408-BF39D3902497}" srcOrd="0" destOrd="0" presId="urn:microsoft.com/office/officeart/2005/8/layout/hierarchy2"/>
    <dgm:cxn modelId="{5E838B49-E3F5-44C8-9479-706771F93BFF}" type="presParOf" srcId="{EE8DB0CF-242B-4910-8408-BF39D3902497}" destId="{2B6F0F0F-E9A6-4EF1-8FD2-0B836B1800B7}" srcOrd="0" destOrd="0" presId="urn:microsoft.com/office/officeart/2005/8/layout/hierarchy2"/>
    <dgm:cxn modelId="{AAC223EE-70A8-4C64-BF47-92D7FB7A22C5}" type="presParOf" srcId="{08540560-FF9E-47E4-8172-62A4A886A7E7}" destId="{0529BE96-522E-4D5D-81CE-E515D35E64A4}" srcOrd="1" destOrd="0" presId="urn:microsoft.com/office/officeart/2005/8/layout/hierarchy2"/>
    <dgm:cxn modelId="{B05B5BBF-980B-4B32-9204-C6E18D4E0A94}" type="presParOf" srcId="{0529BE96-522E-4D5D-81CE-E515D35E64A4}" destId="{2F3B527D-5966-4770-A167-B191DD8C46C3}" srcOrd="0" destOrd="0" presId="urn:microsoft.com/office/officeart/2005/8/layout/hierarchy2"/>
    <dgm:cxn modelId="{321C8147-696B-410E-B3EF-087CACCDA053}" type="presParOf" srcId="{0529BE96-522E-4D5D-81CE-E515D35E64A4}" destId="{B82A6B92-86B8-4D8D-98E3-B2CAC55E0F8E}" srcOrd="1" destOrd="0" presId="urn:microsoft.com/office/officeart/2005/8/layout/hierarchy2"/>
    <dgm:cxn modelId="{8D14AFBA-9DA7-49A5-921C-E7B7B0CF849A}" type="presParOf" srcId="{B82A6B92-86B8-4D8D-98E3-B2CAC55E0F8E}" destId="{6A4202F0-9501-46E5-ADEC-B5B2E495D92E}" srcOrd="0" destOrd="0" presId="urn:microsoft.com/office/officeart/2005/8/layout/hierarchy2"/>
    <dgm:cxn modelId="{8EB83829-23DA-473A-B4C5-5D73AFB64358}" type="presParOf" srcId="{6A4202F0-9501-46E5-ADEC-B5B2E495D92E}" destId="{E2B0D9DF-D48E-4B8F-B7F2-C5D95F4DC7C0}" srcOrd="0" destOrd="0" presId="urn:microsoft.com/office/officeart/2005/8/layout/hierarchy2"/>
    <dgm:cxn modelId="{8962FACE-DEC9-4447-9E91-AA234EC6D60C}" type="presParOf" srcId="{B82A6B92-86B8-4D8D-98E3-B2CAC55E0F8E}" destId="{5B0F64D3-AC7C-454D-B158-386BB9AD9808}" srcOrd="1" destOrd="0" presId="urn:microsoft.com/office/officeart/2005/8/layout/hierarchy2"/>
    <dgm:cxn modelId="{61E75738-3D0D-4F34-97F7-F739954A8A8E}" type="presParOf" srcId="{5B0F64D3-AC7C-454D-B158-386BB9AD9808}" destId="{8B1BB165-AF69-4D7E-A7D4-CC778E539BBE}" srcOrd="0" destOrd="0" presId="urn:microsoft.com/office/officeart/2005/8/layout/hierarchy2"/>
    <dgm:cxn modelId="{0A4E30D2-B56C-469A-BAEA-93028763F631}" type="presParOf" srcId="{5B0F64D3-AC7C-454D-B158-386BB9AD9808}" destId="{DEC68CAB-73DD-431F-A7F2-25B72ADD99E9}" srcOrd="1" destOrd="0" presId="urn:microsoft.com/office/officeart/2005/8/layout/hierarchy2"/>
    <dgm:cxn modelId="{CEAE7CB5-F98A-460B-AD43-AE3EBAC90CFD}" type="presParOf" srcId="{DEC68CAB-73DD-431F-A7F2-25B72ADD99E9}" destId="{A22AA746-B4B5-47E1-B3F1-0EE3C3E2705C}" srcOrd="0" destOrd="0" presId="urn:microsoft.com/office/officeart/2005/8/layout/hierarchy2"/>
    <dgm:cxn modelId="{5FCFFE1D-4A83-4243-9EDC-47E85D9878CB}" type="presParOf" srcId="{A22AA746-B4B5-47E1-B3F1-0EE3C3E2705C}" destId="{4315CA32-4137-44E6-AEC7-F65FEEB0E8D6}" srcOrd="0" destOrd="0" presId="urn:microsoft.com/office/officeart/2005/8/layout/hierarchy2"/>
    <dgm:cxn modelId="{7D70C505-ABF3-4D7F-A585-9F311E70CD7E}" type="presParOf" srcId="{DEC68CAB-73DD-431F-A7F2-25B72ADD99E9}" destId="{E7A3C69E-7F6E-406F-9EE9-EA18F550472F}" srcOrd="1" destOrd="0" presId="urn:microsoft.com/office/officeart/2005/8/layout/hierarchy2"/>
    <dgm:cxn modelId="{1A068CC9-97CC-4EFE-A5A8-BFA567AD85D9}" type="presParOf" srcId="{E7A3C69E-7F6E-406F-9EE9-EA18F550472F}" destId="{719AAE1C-F585-46C9-BFF1-9BF63DBEC8DF}" srcOrd="0" destOrd="0" presId="urn:microsoft.com/office/officeart/2005/8/layout/hierarchy2"/>
    <dgm:cxn modelId="{93F6DE09-FC61-4F91-A139-FE74638863F2}" type="presParOf" srcId="{E7A3C69E-7F6E-406F-9EE9-EA18F550472F}" destId="{788D982B-BD31-4171-86F6-DB9051D7F15C}" srcOrd="1" destOrd="0" presId="urn:microsoft.com/office/officeart/2005/8/layout/hierarchy2"/>
    <dgm:cxn modelId="{CC192A31-24FC-46FC-9C8D-D76BA1936F7D}" type="presParOf" srcId="{08540560-FF9E-47E4-8172-62A4A886A7E7}" destId="{612FF9EE-12EE-4AE0-BC23-E710D0A4859F}" srcOrd="2" destOrd="0" presId="urn:microsoft.com/office/officeart/2005/8/layout/hierarchy2"/>
    <dgm:cxn modelId="{6C591938-4E41-46AD-B0FD-B82DBF58065D}" type="presParOf" srcId="{612FF9EE-12EE-4AE0-BC23-E710D0A4859F}" destId="{DA63EE4D-682E-4F32-8E1B-4866A03A8CF5}" srcOrd="0" destOrd="0" presId="urn:microsoft.com/office/officeart/2005/8/layout/hierarchy2"/>
    <dgm:cxn modelId="{3B20D88F-F99A-4C11-AFBB-2480562380E8}" type="presParOf" srcId="{08540560-FF9E-47E4-8172-62A4A886A7E7}" destId="{219EBFDD-A66E-4BF8-9F65-8FE23A1C9ABC}" srcOrd="3" destOrd="0" presId="urn:microsoft.com/office/officeart/2005/8/layout/hierarchy2"/>
    <dgm:cxn modelId="{F8E3936A-A4F2-4664-BD88-83E001E7BC4F}" type="presParOf" srcId="{219EBFDD-A66E-4BF8-9F65-8FE23A1C9ABC}" destId="{9BB99E7A-33E5-4DC6-BCC0-25F19F74E4C0}" srcOrd="0" destOrd="0" presId="urn:microsoft.com/office/officeart/2005/8/layout/hierarchy2"/>
    <dgm:cxn modelId="{EC8B0DF9-D151-4365-AB36-0BE316019EC6}" type="presParOf" srcId="{219EBFDD-A66E-4BF8-9F65-8FE23A1C9ABC}" destId="{CED8835C-73C9-476D-8E67-A1BA3A966EAF}" srcOrd="1" destOrd="0" presId="urn:microsoft.com/office/officeart/2005/8/layout/hierarchy2"/>
    <dgm:cxn modelId="{3468E739-F7BD-48D5-B827-6AF8BBF797FA}" type="presParOf" srcId="{CED8835C-73C9-476D-8E67-A1BA3A966EAF}" destId="{C3775EC3-7C4B-4ACE-B906-C02155641936}" srcOrd="0" destOrd="0" presId="urn:microsoft.com/office/officeart/2005/8/layout/hierarchy2"/>
    <dgm:cxn modelId="{6BFAB2AF-B0EB-4AB2-B48B-872E759281FA}" type="presParOf" srcId="{C3775EC3-7C4B-4ACE-B906-C02155641936}" destId="{F0311776-AF65-4E0F-91A0-992FE2E8C08E}" srcOrd="0" destOrd="0" presId="urn:microsoft.com/office/officeart/2005/8/layout/hierarchy2"/>
    <dgm:cxn modelId="{C0E60F27-5198-40E9-8836-A3F5128247BE}" type="presParOf" srcId="{CED8835C-73C9-476D-8E67-A1BA3A966EAF}" destId="{0E27F28F-FF02-4CB4-9E54-E52948F1D202}" srcOrd="1" destOrd="0" presId="urn:microsoft.com/office/officeart/2005/8/layout/hierarchy2"/>
    <dgm:cxn modelId="{C36266AC-7C46-44DD-8E7B-7CD00BA69882}" type="presParOf" srcId="{0E27F28F-FF02-4CB4-9E54-E52948F1D202}" destId="{FAD4727A-73CB-4283-BADF-43CCB8FCCB8C}" srcOrd="0" destOrd="0" presId="urn:microsoft.com/office/officeart/2005/8/layout/hierarchy2"/>
    <dgm:cxn modelId="{AA39A64E-A40B-4509-A998-37046B5F5D44}" type="presParOf" srcId="{0E27F28F-FF02-4CB4-9E54-E52948F1D202}" destId="{A6F5AB3E-CA68-4280-B182-984F163A934B}" srcOrd="1" destOrd="0" presId="urn:microsoft.com/office/officeart/2005/8/layout/hierarchy2"/>
    <dgm:cxn modelId="{E7BD4866-D4D1-475B-A275-978DBFC151D1}" type="presParOf" srcId="{A6F5AB3E-CA68-4280-B182-984F163A934B}" destId="{5BD6D886-7D61-4D29-869D-6CC64A06CA13}" srcOrd="0" destOrd="0" presId="urn:microsoft.com/office/officeart/2005/8/layout/hierarchy2"/>
    <dgm:cxn modelId="{6A554C6C-B061-4BCD-A70C-154637E6D199}" type="presParOf" srcId="{5BD6D886-7D61-4D29-869D-6CC64A06CA13}" destId="{48112B22-F830-4E72-909B-7D2F00D7192D}" srcOrd="0" destOrd="0" presId="urn:microsoft.com/office/officeart/2005/8/layout/hierarchy2"/>
    <dgm:cxn modelId="{64262DC4-A338-4379-82EC-4DA0FC0FB15A}" type="presParOf" srcId="{A6F5AB3E-CA68-4280-B182-984F163A934B}" destId="{69E75380-2517-44D5-8414-9D415C3C1664}" srcOrd="1" destOrd="0" presId="urn:microsoft.com/office/officeart/2005/8/layout/hierarchy2"/>
    <dgm:cxn modelId="{82DC0BD0-D216-4388-8488-785F8729885A}" type="presParOf" srcId="{69E75380-2517-44D5-8414-9D415C3C1664}" destId="{0AC3B6F2-EFE6-411A-8170-D112C0BE452C}" srcOrd="0" destOrd="0" presId="urn:microsoft.com/office/officeart/2005/8/layout/hierarchy2"/>
    <dgm:cxn modelId="{B415D50A-0637-49D3-9801-F09C09A8E9F6}" type="presParOf" srcId="{69E75380-2517-44D5-8414-9D415C3C1664}" destId="{7D1F0EFC-1F6F-466C-9E40-198FEA252316}" srcOrd="1" destOrd="0" presId="urn:microsoft.com/office/officeart/2005/8/layout/hierarchy2"/>
    <dgm:cxn modelId="{DE5083B7-C30F-4845-94D9-39BD68EB59B8}" type="presParOf" srcId="{996C5E6B-D96C-4EC9-8B52-4F5E9C77BD4C}" destId="{557ACC6B-3B4F-46C0-8798-356555D9300B}" srcOrd="2" destOrd="0" presId="urn:microsoft.com/office/officeart/2005/8/layout/hierarchy2"/>
    <dgm:cxn modelId="{E568589C-B68C-4B50-9DD3-E08EF542811A}" type="presParOf" srcId="{557ACC6B-3B4F-46C0-8798-356555D9300B}" destId="{CD9AE00C-ACF1-415E-BA25-B87514FF302C}" srcOrd="0" destOrd="0" presId="urn:microsoft.com/office/officeart/2005/8/layout/hierarchy2"/>
    <dgm:cxn modelId="{A97478D4-904C-49E3-BC9E-637DD0DDC7DE}" type="presParOf" srcId="{996C5E6B-D96C-4EC9-8B52-4F5E9C77BD4C}" destId="{CD0E3878-7E4A-4DC0-AF1F-4D786BD0FD51}" srcOrd="3" destOrd="0" presId="urn:microsoft.com/office/officeart/2005/8/layout/hierarchy2"/>
    <dgm:cxn modelId="{55A2F812-C5A8-4234-A5CA-ADAB963CD2CB}" type="presParOf" srcId="{CD0E3878-7E4A-4DC0-AF1F-4D786BD0FD51}" destId="{213F587B-9E1D-4F02-863F-2E04F3B5B424}" srcOrd="0" destOrd="0" presId="urn:microsoft.com/office/officeart/2005/8/layout/hierarchy2"/>
    <dgm:cxn modelId="{76B57E96-6D0B-4F85-BDDB-9F98C435E5F9}" type="presParOf" srcId="{CD0E3878-7E4A-4DC0-AF1F-4D786BD0FD51}" destId="{F8A9C454-1776-495E-AD7E-B0A9762A229A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FDB3D1-A982-459C-962B-2D96383EFD15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FA53EA07-6388-4CA7-9FCF-A62846DA7076}">
      <dgm:prSet phldrT="[텍스트]"/>
      <dgm:spPr/>
      <dgm:t>
        <a:bodyPr/>
        <a:lstStyle/>
        <a:p>
          <a:pPr latinLnBrk="1"/>
          <a:r>
            <a:rPr lang="ko-KR" altLang="en-US" dirty="0"/>
            <a:t>피사체 작은 경우</a:t>
          </a:r>
        </a:p>
      </dgm:t>
    </dgm:pt>
    <dgm:pt modelId="{3FB0576A-4333-4B0F-A2E7-FA7E533407E4}" type="parTrans" cxnId="{26A74BFE-3C3E-4A17-A450-1777AB954786}">
      <dgm:prSet/>
      <dgm:spPr/>
      <dgm:t>
        <a:bodyPr/>
        <a:lstStyle/>
        <a:p>
          <a:pPr latinLnBrk="1"/>
          <a:endParaRPr lang="ko-KR" altLang="en-US"/>
        </a:p>
      </dgm:t>
    </dgm:pt>
    <dgm:pt modelId="{9AE1B207-CF98-4251-ACC0-8C701DEEF082}" type="sibTrans" cxnId="{26A74BFE-3C3E-4A17-A450-1777AB954786}">
      <dgm:prSet/>
      <dgm:spPr/>
      <dgm:t>
        <a:bodyPr/>
        <a:lstStyle/>
        <a:p>
          <a:pPr latinLnBrk="1"/>
          <a:endParaRPr lang="ko-KR" altLang="en-US"/>
        </a:p>
      </dgm:t>
    </dgm:pt>
    <dgm:pt modelId="{710C820E-DC64-4969-A885-EC12C8545DAA}">
      <dgm:prSet phldrT="[텍스트]"/>
      <dgm:spPr>
        <a:solidFill>
          <a:srgbClr val="FF0000"/>
        </a:solidFill>
      </dgm:spPr>
      <dgm:t>
        <a:bodyPr/>
        <a:lstStyle/>
        <a:p>
          <a:pPr latinLnBrk="1"/>
          <a:r>
            <a:rPr lang="ko-KR" altLang="en-US" dirty="0"/>
            <a:t>피사체가 큰 경우</a:t>
          </a:r>
        </a:p>
      </dgm:t>
    </dgm:pt>
    <dgm:pt modelId="{B32D7E0A-73A3-448B-8701-C0C85AC6BFF6}" type="parTrans" cxnId="{2109FF56-04E5-43FC-B082-6A1B3E9EB576}">
      <dgm:prSet/>
      <dgm:spPr>
        <a:ln>
          <a:solidFill>
            <a:srgbClr val="FF000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4700A22-F928-4358-9DDA-0919483D29D2}" type="sibTrans" cxnId="{2109FF56-04E5-43FC-B082-6A1B3E9EB576}">
      <dgm:prSet/>
      <dgm:spPr/>
      <dgm:t>
        <a:bodyPr/>
        <a:lstStyle/>
        <a:p>
          <a:pPr latinLnBrk="1"/>
          <a:endParaRPr lang="ko-KR" altLang="en-US"/>
        </a:p>
      </dgm:t>
    </dgm:pt>
    <dgm:pt modelId="{060BD621-2547-4DE9-B43A-9E9FA57E5720}">
      <dgm:prSet phldrT="[텍스트]"/>
      <dgm:spPr>
        <a:solidFill>
          <a:srgbClr val="FF0000"/>
        </a:solidFill>
      </dgm:spPr>
      <dgm:t>
        <a:bodyPr/>
        <a:lstStyle/>
        <a:p>
          <a:pPr latinLnBrk="1"/>
          <a:r>
            <a:rPr lang="en-US" altLang="ko-KR" dirty="0"/>
            <a:t>3</a:t>
          </a:r>
          <a:r>
            <a:rPr lang="ko-KR" altLang="en-US" dirty="0"/>
            <a:t>분할</a:t>
          </a:r>
        </a:p>
      </dgm:t>
    </dgm:pt>
    <dgm:pt modelId="{15F9E4FF-D566-4694-AEA5-44E8D65FD1CF}" type="parTrans" cxnId="{D6F0AD87-DAAB-41AA-8F00-FF7F70983362}">
      <dgm:prSet/>
      <dgm:spPr>
        <a:ln>
          <a:solidFill>
            <a:srgbClr val="FF000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0998CE6B-3E38-498F-B84D-271CF2435C3D}" type="sibTrans" cxnId="{D6F0AD87-DAAB-41AA-8F00-FF7F70983362}">
      <dgm:prSet/>
      <dgm:spPr/>
      <dgm:t>
        <a:bodyPr/>
        <a:lstStyle/>
        <a:p>
          <a:pPr latinLnBrk="1"/>
          <a:endParaRPr lang="ko-KR" altLang="en-US"/>
        </a:p>
      </dgm:t>
    </dgm:pt>
    <dgm:pt modelId="{C134AD5B-3AB4-4C99-8F6E-961BB63816B6}">
      <dgm:prSet phldrT="[텍스트]"/>
      <dgm:spPr>
        <a:solidFill>
          <a:srgbClr val="FF0000"/>
        </a:solidFill>
      </dgm:spPr>
      <dgm:t>
        <a:bodyPr/>
        <a:lstStyle/>
        <a:p>
          <a:pPr latinLnBrk="1"/>
          <a:r>
            <a:rPr lang="en-US" altLang="ko-KR" dirty="0"/>
            <a:t>center</a:t>
          </a:r>
          <a:endParaRPr lang="ko-KR" altLang="en-US" dirty="0"/>
        </a:p>
      </dgm:t>
    </dgm:pt>
    <dgm:pt modelId="{EA533CA2-C3BC-4659-9F76-9AE806B279E4}" type="parTrans" cxnId="{55D66498-2745-41A3-87A2-79F6DAA8F2B1}">
      <dgm:prSet/>
      <dgm:spPr>
        <a:ln>
          <a:solidFill>
            <a:srgbClr val="FF000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FE412CF-AFFA-4794-854A-3FFF114956CA}" type="sibTrans" cxnId="{55D66498-2745-41A3-87A2-79F6DAA8F2B1}">
      <dgm:prSet/>
      <dgm:spPr/>
      <dgm:t>
        <a:bodyPr/>
        <a:lstStyle/>
        <a:p>
          <a:pPr latinLnBrk="1"/>
          <a:endParaRPr lang="ko-KR" altLang="en-US"/>
        </a:p>
      </dgm:t>
    </dgm:pt>
    <dgm:pt modelId="{CD2A405C-429C-4873-8042-0E5FC5168F48}">
      <dgm:prSet phldrT="[텍스트]"/>
      <dgm:spPr>
        <a:solidFill>
          <a:srgbClr val="FF0000"/>
        </a:solidFill>
      </dgm:spPr>
      <dgm:t>
        <a:bodyPr/>
        <a:lstStyle/>
        <a:p>
          <a:pPr latinLnBrk="1"/>
          <a:r>
            <a:rPr lang="ko-KR" altLang="en-US" dirty="0"/>
            <a:t>결과사진</a:t>
          </a:r>
          <a:endParaRPr lang="en-US" altLang="ko-KR" dirty="0"/>
        </a:p>
        <a:p>
          <a:pPr latinLnBrk="1"/>
          <a:r>
            <a:rPr lang="ko-KR" altLang="en-US" dirty="0" err="1"/>
            <a:t>가로형</a:t>
          </a:r>
          <a:endParaRPr lang="ko-KR" altLang="en-US" dirty="0"/>
        </a:p>
      </dgm:t>
    </dgm:pt>
    <dgm:pt modelId="{33071DB6-6387-495A-BD3C-6700ECFF60E7}" type="parTrans" cxnId="{85127A8E-E9BA-4D08-BBC3-8846E76118A4}">
      <dgm:prSet/>
      <dgm:spPr>
        <a:ln>
          <a:solidFill>
            <a:srgbClr val="FF000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DB1203BD-85B4-4359-BE35-0624D0492371}" type="sibTrans" cxnId="{85127A8E-E9BA-4D08-BBC3-8846E76118A4}">
      <dgm:prSet/>
      <dgm:spPr/>
      <dgm:t>
        <a:bodyPr/>
        <a:lstStyle/>
        <a:p>
          <a:pPr latinLnBrk="1"/>
          <a:endParaRPr lang="ko-KR" altLang="en-US"/>
        </a:p>
      </dgm:t>
    </dgm:pt>
    <dgm:pt modelId="{B17BC919-51D0-48CC-8E09-018540257C66}">
      <dgm:prSet phldrT="[텍스트]"/>
      <dgm:spPr>
        <a:solidFill>
          <a:srgbClr val="FF0000"/>
        </a:solidFill>
      </dgm:spPr>
      <dgm:t>
        <a:bodyPr/>
        <a:lstStyle/>
        <a:p>
          <a:pPr latinLnBrk="1"/>
          <a:r>
            <a:rPr lang="ko-KR" altLang="en-US" dirty="0"/>
            <a:t>결과사진</a:t>
          </a:r>
          <a:endParaRPr lang="en-US" altLang="ko-KR" dirty="0"/>
        </a:p>
        <a:p>
          <a:pPr latinLnBrk="1"/>
          <a:r>
            <a:rPr lang="ko-KR" altLang="en-US" dirty="0" err="1"/>
            <a:t>세로형</a:t>
          </a:r>
          <a:endParaRPr lang="ko-KR" altLang="en-US" dirty="0"/>
        </a:p>
      </dgm:t>
    </dgm:pt>
    <dgm:pt modelId="{47ED1A1A-3C53-49B7-9F61-734EC28E6B1C}" type="parTrans" cxnId="{A1CAA01E-C8C6-48A8-85E8-7A353F47F49B}">
      <dgm:prSet/>
      <dgm:spPr>
        <a:ln>
          <a:solidFill>
            <a:srgbClr val="FF000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656C7366-8B75-433B-8FAB-D6AD727FE1D4}" type="sibTrans" cxnId="{A1CAA01E-C8C6-48A8-85E8-7A353F47F49B}">
      <dgm:prSet/>
      <dgm:spPr/>
      <dgm:t>
        <a:bodyPr/>
        <a:lstStyle/>
        <a:p>
          <a:pPr latinLnBrk="1"/>
          <a:endParaRPr lang="ko-KR" altLang="en-US"/>
        </a:p>
      </dgm:t>
    </dgm:pt>
    <dgm:pt modelId="{87FEA0BD-AB13-4C21-957A-423240D10A9F}">
      <dgm:prSet phldrT="[텍스트]"/>
      <dgm:spPr>
        <a:solidFill>
          <a:srgbClr val="FF0000"/>
        </a:solidFill>
      </dgm:spPr>
      <dgm:t>
        <a:bodyPr/>
        <a:lstStyle/>
        <a:p>
          <a:pPr latinLnBrk="1"/>
          <a:r>
            <a:rPr lang="ko-KR" altLang="en-US" dirty="0"/>
            <a:t>결과사진</a:t>
          </a:r>
          <a:endParaRPr lang="en-US" altLang="ko-KR" dirty="0"/>
        </a:p>
        <a:p>
          <a:pPr latinLnBrk="1"/>
          <a:r>
            <a:rPr lang="ko-KR" altLang="en-US" dirty="0" err="1"/>
            <a:t>세로형</a:t>
          </a:r>
          <a:endParaRPr lang="ko-KR" altLang="en-US" dirty="0"/>
        </a:p>
      </dgm:t>
    </dgm:pt>
    <dgm:pt modelId="{B4A8D8B1-5409-41C9-8617-2FCAA7205DCA}" type="parTrans" cxnId="{130E76EE-7B0F-40D9-B5E1-44F5A22A0DD4}">
      <dgm:prSet/>
      <dgm:spPr>
        <a:ln>
          <a:solidFill>
            <a:srgbClr val="FF000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F8638773-713F-487B-B9FF-ACAFA94056F8}" type="sibTrans" cxnId="{130E76EE-7B0F-40D9-B5E1-44F5A22A0DD4}">
      <dgm:prSet/>
      <dgm:spPr/>
      <dgm:t>
        <a:bodyPr/>
        <a:lstStyle/>
        <a:p>
          <a:pPr latinLnBrk="1"/>
          <a:endParaRPr lang="ko-KR" altLang="en-US"/>
        </a:p>
      </dgm:t>
    </dgm:pt>
    <dgm:pt modelId="{B1B2BEA5-E494-4793-AADE-D8B28D72D4C9}">
      <dgm:prSet phldrT="[텍스트]"/>
      <dgm:spPr>
        <a:solidFill>
          <a:srgbClr val="FF0000"/>
        </a:solidFill>
      </dgm:spPr>
      <dgm:t>
        <a:bodyPr/>
        <a:lstStyle/>
        <a:p>
          <a:pPr latinLnBrk="1"/>
          <a:r>
            <a:rPr lang="ko-KR" altLang="en-US" dirty="0"/>
            <a:t>결과사진 </a:t>
          </a:r>
          <a:endParaRPr lang="en-US" altLang="ko-KR" dirty="0"/>
        </a:p>
        <a:p>
          <a:pPr latinLnBrk="1"/>
          <a:r>
            <a:rPr lang="ko-KR" altLang="en-US" dirty="0" err="1"/>
            <a:t>가로형</a:t>
          </a:r>
          <a:endParaRPr lang="ko-KR" altLang="en-US" dirty="0"/>
        </a:p>
      </dgm:t>
    </dgm:pt>
    <dgm:pt modelId="{A297A5F5-0C45-42B0-B057-1C781F8A1257}" type="parTrans" cxnId="{6C3D23CA-AC74-4607-B198-598BC255840E}">
      <dgm:prSet/>
      <dgm:spPr>
        <a:ln>
          <a:solidFill>
            <a:srgbClr val="FF0000"/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3D09B72A-7ED6-4673-A984-A1BCFEF0EAC0}" type="sibTrans" cxnId="{6C3D23CA-AC74-4607-B198-598BC255840E}">
      <dgm:prSet/>
      <dgm:spPr/>
      <dgm:t>
        <a:bodyPr/>
        <a:lstStyle/>
        <a:p>
          <a:pPr latinLnBrk="1"/>
          <a:endParaRPr lang="ko-KR" altLang="en-US"/>
        </a:p>
      </dgm:t>
    </dgm:pt>
    <dgm:pt modelId="{D44480D2-360C-4A4E-A9AE-719528AB380B}">
      <dgm:prSet phldrT="[텍스트]"/>
      <dgm:spPr/>
      <dgm:t>
        <a:bodyPr/>
        <a:lstStyle/>
        <a:p>
          <a:pPr latinLnBrk="1"/>
          <a:r>
            <a:rPr lang="en-US" altLang="ko-KR" dirty="0"/>
            <a:t>Original Image</a:t>
          </a:r>
          <a:endParaRPr lang="ko-KR" altLang="en-US" dirty="0"/>
        </a:p>
      </dgm:t>
    </dgm:pt>
    <dgm:pt modelId="{64E00C84-3DE0-4CD8-8B25-2B140FC14EC8}" type="parTrans" cxnId="{2ABCADB2-52B3-4BF8-8E1A-6C65A508D62C}">
      <dgm:prSet/>
      <dgm:spPr/>
      <dgm:t>
        <a:bodyPr/>
        <a:lstStyle/>
        <a:p>
          <a:pPr latinLnBrk="1"/>
          <a:endParaRPr lang="ko-KR" altLang="en-US"/>
        </a:p>
      </dgm:t>
    </dgm:pt>
    <dgm:pt modelId="{AD1C40C1-DE43-48A3-9085-AB963E8CA57E}" type="sibTrans" cxnId="{2ABCADB2-52B3-4BF8-8E1A-6C65A508D62C}">
      <dgm:prSet/>
      <dgm:spPr/>
      <dgm:t>
        <a:bodyPr/>
        <a:lstStyle/>
        <a:p>
          <a:pPr latinLnBrk="1"/>
          <a:endParaRPr lang="ko-KR" altLang="en-US"/>
        </a:p>
      </dgm:t>
    </dgm:pt>
    <dgm:pt modelId="{6C34FAB7-4828-4D5C-805E-A3E958CE6F19}" type="pres">
      <dgm:prSet presAssocID="{67FDB3D1-A982-459C-962B-2D96383EFD15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1E56D13-AE58-4BAF-831D-E66AF5176825}" type="pres">
      <dgm:prSet presAssocID="{D44480D2-360C-4A4E-A9AE-719528AB380B}" presName="root1" presStyleCnt="0"/>
      <dgm:spPr/>
    </dgm:pt>
    <dgm:pt modelId="{EBFE3FE6-7F31-4F56-9025-96192DA77079}" type="pres">
      <dgm:prSet presAssocID="{D44480D2-360C-4A4E-A9AE-719528AB380B}" presName="LevelOneTextNode" presStyleLbl="node0" presStyleIdx="0" presStyleCnt="1">
        <dgm:presLayoutVars>
          <dgm:chPref val="3"/>
        </dgm:presLayoutVars>
      </dgm:prSet>
      <dgm:spPr/>
    </dgm:pt>
    <dgm:pt modelId="{996C5E6B-D96C-4EC9-8B52-4F5E9C77BD4C}" type="pres">
      <dgm:prSet presAssocID="{D44480D2-360C-4A4E-A9AE-719528AB380B}" presName="level2hierChild" presStyleCnt="0"/>
      <dgm:spPr/>
    </dgm:pt>
    <dgm:pt modelId="{E4AC6FD6-B658-4F7C-A2E8-7180317F3479}" type="pres">
      <dgm:prSet presAssocID="{3FB0576A-4333-4B0F-A2E7-FA7E533407E4}" presName="conn2-1" presStyleLbl="parChTrans1D2" presStyleIdx="0" presStyleCnt="2"/>
      <dgm:spPr/>
    </dgm:pt>
    <dgm:pt modelId="{F6FCBB47-2697-4D0C-8E4C-98D49D7B59CC}" type="pres">
      <dgm:prSet presAssocID="{3FB0576A-4333-4B0F-A2E7-FA7E533407E4}" presName="connTx" presStyleLbl="parChTrans1D2" presStyleIdx="0" presStyleCnt="2"/>
      <dgm:spPr/>
    </dgm:pt>
    <dgm:pt modelId="{2ACCAC55-777A-4F9B-BF9E-B808ED34F4A1}" type="pres">
      <dgm:prSet presAssocID="{FA53EA07-6388-4CA7-9FCF-A62846DA7076}" presName="root2" presStyleCnt="0"/>
      <dgm:spPr/>
    </dgm:pt>
    <dgm:pt modelId="{7EC1E927-A5A3-4B68-9918-E578D16BA93E}" type="pres">
      <dgm:prSet presAssocID="{FA53EA07-6388-4CA7-9FCF-A62846DA7076}" presName="LevelTwoTextNode" presStyleLbl="node2" presStyleIdx="0" presStyleCnt="2" custScaleX="120221" custLinFactNeighborX="981" custLinFactNeighborY="-12733">
        <dgm:presLayoutVars>
          <dgm:chPref val="3"/>
        </dgm:presLayoutVars>
      </dgm:prSet>
      <dgm:spPr/>
    </dgm:pt>
    <dgm:pt modelId="{F431953F-6BE7-402F-8438-975EEDAC81D0}" type="pres">
      <dgm:prSet presAssocID="{FA53EA07-6388-4CA7-9FCF-A62846DA7076}" presName="level3hierChild" presStyleCnt="0"/>
      <dgm:spPr/>
    </dgm:pt>
    <dgm:pt modelId="{557ACC6B-3B4F-46C0-8798-356555D9300B}" type="pres">
      <dgm:prSet presAssocID="{B32D7E0A-73A3-448B-8701-C0C85AC6BFF6}" presName="conn2-1" presStyleLbl="parChTrans1D2" presStyleIdx="1" presStyleCnt="2"/>
      <dgm:spPr/>
    </dgm:pt>
    <dgm:pt modelId="{CD9AE00C-ACF1-415E-BA25-B87514FF302C}" type="pres">
      <dgm:prSet presAssocID="{B32D7E0A-73A3-448B-8701-C0C85AC6BFF6}" presName="connTx" presStyleLbl="parChTrans1D2" presStyleIdx="1" presStyleCnt="2"/>
      <dgm:spPr/>
    </dgm:pt>
    <dgm:pt modelId="{CD0E3878-7E4A-4DC0-AF1F-4D786BD0FD51}" type="pres">
      <dgm:prSet presAssocID="{710C820E-DC64-4969-A885-EC12C8545DAA}" presName="root2" presStyleCnt="0"/>
      <dgm:spPr/>
    </dgm:pt>
    <dgm:pt modelId="{213F587B-9E1D-4F02-863F-2E04F3B5B424}" type="pres">
      <dgm:prSet presAssocID="{710C820E-DC64-4969-A885-EC12C8545DAA}" presName="LevelTwoTextNode" presStyleLbl="node2" presStyleIdx="1" presStyleCnt="2" custScaleX="119713" custLinFactNeighborX="-126" custLinFactNeighborY="-8755">
        <dgm:presLayoutVars>
          <dgm:chPref val="3"/>
        </dgm:presLayoutVars>
      </dgm:prSet>
      <dgm:spPr/>
    </dgm:pt>
    <dgm:pt modelId="{F8A9C454-1776-495E-AD7E-B0A9762A229A}" type="pres">
      <dgm:prSet presAssocID="{710C820E-DC64-4969-A885-EC12C8545DAA}" presName="level3hierChild" presStyleCnt="0"/>
      <dgm:spPr/>
    </dgm:pt>
    <dgm:pt modelId="{A559B698-4F93-4F58-A87F-C6613F297702}" type="pres">
      <dgm:prSet presAssocID="{15F9E4FF-D566-4694-AEA5-44E8D65FD1CF}" presName="conn2-1" presStyleLbl="parChTrans1D3" presStyleIdx="0" presStyleCnt="2"/>
      <dgm:spPr/>
    </dgm:pt>
    <dgm:pt modelId="{D869CFE5-FA7D-4F52-95F3-F08CDF85CDE7}" type="pres">
      <dgm:prSet presAssocID="{15F9E4FF-D566-4694-AEA5-44E8D65FD1CF}" presName="connTx" presStyleLbl="parChTrans1D3" presStyleIdx="0" presStyleCnt="2"/>
      <dgm:spPr/>
    </dgm:pt>
    <dgm:pt modelId="{07F92EE2-5D23-40BF-BCBC-1D6D17CEAB66}" type="pres">
      <dgm:prSet presAssocID="{060BD621-2547-4DE9-B43A-9E9FA57E5720}" presName="root2" presStyleCnt="0"/>
      <dgm:spPr/>
    </dgm:pt>
    <dgm:pt modelId="{37F37D0D-EAD8-4D9D-9406-649029E1CD5C}" type="pres">
      <dgm:prSet presAssocID="{060BD621-2547-4DE9-B43A-9E9FA57E5720}" presName="LevelTwoTextNode" presStyleLbl="node3" presStyleIdx="0" presStyleCnt="2" custLinFactNeighborX="-7044" custLinFactNeighborY="2045">
        <dgm:presLayoutVars>
          <dgm:chPref val="3"/>
        </dgm:presLayoutVars>
      </dgm:prSet>
      <dgm:spPr/>
    </dgm:pt>
    <dgm:pt modelId="{570A8904-A672-4969-A44F-C7589F0CCF37}" type="pres">
      <dgm:prSet presAssocID="{060BD621-2547-4DE9-B43A-9E9FA57E5720}" presName="level3hierChild" presStyleCnt="0"/>
      <dgm:spPr/>
    </dgm:pt>
    <dgm:pt modelId="{C0757499-C148-466B-A760-952B3E72A41C}" type="pres">
      <dgm:prSet presAssocID="{A297A5F5-0C45-42B0-B057-1C781F8A1257}" presName="conn2-1" presStyleLbl="parChTrans1D4" presStyleIdx="0" presStyleCnt="4"/>
      <dgm:spPr/>
    </dgm:pt>
    <dgm:pt modelId="{02E674BF-F07B-405F-9ECE-05CA58C79743}" type="pres">
      <dgm:prSet presAssocID="{A297A5F5-0C45-42B0-B057-1C781F8A1257}" presName="connTx" presStyleLbl="parChTrans1D4" presStyleIdx="0" presStyleCnt="4"/>
      <dgm:spPr/>
    </dgm:pt>
    <dgm:pt modelId="{FD38E972-2D22-4567-AE59-AC3C7F30ED27}" type="pres">
      <dgm:prSet presAssocID="{B1B2BEA5-E494-4793-AADE-D8B28D72D4C9}" presName="root2" presStyleCnt="0"/>
      <dgm:spPr/>
    </dgm:pt>
    <dgm:pt modelId="{38C10A2E-D5EE-41EA-99A7-8D81EDCE86C8}" type="pres">
      <dgm:prSet presAssocID="{B1B2BEA5-E494-4793-AADE-D8B28D72D4C9}" presName="LevelTwoTextNode" presStyleLbl="node4" presStyleIdx="0" presStyleCnt="4" custLinFactNeighborX="-14869" custLinFactNeighborY="12949">
        <dgm:presLayoutVars>
          <dgm:chPref val="3"/>
        </dgm:presLayoutVars>
      </dgm:prSet>
      <dgm:spPr/>
    </dgm:pt>
    <dgm:pt modelId="{D8A6F781-F615-4A89-9142-CE14CF4BA067}" type="pres">
      <dgm:prSet presAssocID="{B1B2BEA5-E494-4793-AADE-D8B28D72D4C9}" presName="level3hierChild" presStyleCnt="0"/>
      <dgm:spPr/>
    </dgm:pt>
    <dgm:pt modelId="{28C2C309-37C3-4160-A16D-D714208D0200}" type="pres">
      <dgm:prSet presAssocID="{B4A8D8B1-5409-41C9-8617-2FCAA7205DCA}" presName="conn2-1" presStyleLbl="parChTrans1D4" presStyleIdx="1" presStyleCnt="4"/>
      <dgm:spPr/>
    </dgm:pt>
    <dgm:pt modelId="{BFDD12BA-444D-42B0-913C-7088A9E05B8C}" type="pres">
      <dgm:prSet presAssocID="{B4A8D8B1-5409-41C9-8617-2FCAA7205DCA}" presName="connTx" presStyleLbl="parChTrans1D4" presStyleIdx="1" presStyleCnt="4"/>
      <dgm:spPr/>
    </dgm:pt>
    <dgm:pt modelId="{C7992FF3-8602-41BD-A63C-0CC8D3A7A81F}" type="pres">
      <dgm:prSet presAssocID="{87FEA0BD-AB13-4C21-957A-423240D10A9F}" presName="root2" presStyleCnt="0"/>
      <dgm:spPr/>
    </dgm:pt>
    <dgm:pt modelId="{546E1C4B-490C-4B4F-91B1-9992194816EA}" type="pres">
      <dgm:prSet presAssocID="{87FEA0BD-AB13-4C21-957A-423240D10A9F}" presName="LevelTwoTextNode" presStyleLbl="node4" presStyleIdx="1" presStyleCnt="4" custLinFactNeighborX="-14869" custLinFactNeighborY="10551">
        <dgm:presLayoutVars>
          <dgm:chPref val="3"/>
        </dgm:presLayoutVars>
      </dgm:prSet>
      <dgm:spPr/>
    </dgm:pt>
    <dgm:pt modelId="{9BF13677-1990-4540-86BD-8C75ED617C89}" type="pres">
      <dgm:prSet presAssocID="{87FEA0BD-AB13-4C21-957A-423240D10A9F}" presName="level3hierChild" presStyleCnt="0"/>
      <dgm:spPr/>
    </dgm:pt>
    <dgm:pt modelId="{9F522288-05AD-4C8B-A088-C6AB05F34870}" type="pres">
      <dgm:prSet presAssocID="{EA533CA2-C3BC-4659-9F76-9AE806B279E4}" presName="conn2-1" presStyleLbl="parChTrans1D3" presStyleIdx="1" presStyleCnt="2"/>
      <dgm:spPr/>
    </dgm:pt>
    <dgm:pt modelId="{A82C8A9E-A2F2-4E6C-BE67-AB990FD0313C}" type="pres">
      <dgm:prSet presAssocID="{EA533CA2-C3BC-4659-9F76-9AE806B279E4}" presName="connTx" presStyleLbl="parChTrans1D3" presStyleIdx="1" presStyleCnt="2"/>
      <dgm:spPr/>
    </dgm:pt>
    <dgm:pt modelId="{B9865204-AFC7-43C2-9566-5EBC9A47A0A3}" type="pres">
      <dgm:prSet presAssocID="{C134AD5B-3AB4-4C99-8F6E-961BB63816B6}" presName="root2" presStyleCnt="0"/>
      <dgm:spPr/>
    </dgm:pt>
    <dgm:pt modelId="{C7AD479D-49C9-40F3-BD6B-4AA3219DE385}" type="pres">
      <dgm:prSet presAssocID="{C134AD5B-3AB4-4C99-8F6E-961BB63816B6}" presName="LevelTwoTextNode" presStyleLbl="node3" presStyleIdx="1" presStyleCnt="2" custLinFactNeighborX="-7044" custLinFactNeighborY="-928">
        <dgm:presLayoutVars>
          <dgm:chPref val="3"/>
        </dgm:presLayoutVars>
      </dgm:prSet>
      <dgm:spPr/>
    </dgm:pt>
    <dgm:pt modelId="{B103D63B-5ED6-4061-8EF7-E9EEC9B1A34F}" type="pres">
      <dgm:prSet presAssocID="{C134AD5B-3AB4-4C99-8F6E-961BB63816B6}" presName="level3hierChild" presStyleCnt="0"/>
      <dgm:spPr/>
    </dgm:pt>
    <dgm:pt modelId="{7D314B70-E8E0-4DA6-99D9-F5AC3A7889EA}" type="pres">
      <dgm:prSet presAssocID="{33071DB6-6387-495A-BD3C-6700ECFF60E7}" presName="conn2-1" presStyleLbl="parChTrans1D4" presStyleIdx="2" presStyleCnt="4"/>
      <dgm:spPr/>
    </dgm:pt>
    <dgm:pt modelId="{0AA3C63F-54F6-45EF-BF27-BBF07D854B5B}" type="pres">
      <dgm:prSet presAssocID="{33071DB6-6387-495A-BD3C-6700ECFF60E7}" presName="connTx" presStyleLbl="parChTrans1D4" presStyleIdx="2" presStyleCnt="4"/>
      <dgm:spPr/>
    </dgm:pt>
    <dgm:pt modelId="{714F2362-9185-431D-B8A2-5E4BF10D1216}" type="pres">
      <dgm:prSet presAssocID="{CD2A405C-429C-4873-8042-0E5FC5168F48}" presName="root2" presStyleCnt="0"/>
      <dgm:spPr/>
    </dgm:pt>
    <dgm:pt modelId="{5AC775E5-5CDB-4AA8-88BD-79BA87AC3DD3}" type="pres">
      <dgm:prSet presAssocID="{CD2A405C-429C-4873-8042-0E5FC5168F48}" presName="LevelTwoTextNode" presStyleLbl="node4" presStyleIdx="2" presStyleCnt="4" custLinFactNeighborX="-14869" custLinFactNeighborY="2318">
        <dgm:presLayoutVars>
          <dgm:chPref val="3"/>
        </dgm:presLayoutVars>
      </dgm:prSet>
      <dgm:spPr/>
    </dgm:pt>
    <dgm:pt modelId="{56BCB6CC-D0BF-4EE5-B4DB-173CF9841D57}" type="pres">
      <dgm:prSet presAssocID="{CD2A405C-429C-4873-8042-0E5FC5168F48}" presName="level3hierChild" presStyleCnt="0"/>
      <dgm:spPr/>
    </dgm:pt>
    <dgm:pt modelId="{4927297E-6880-4134-91E0-F047376EDEB4}" type="pres">
      <dgm:prSet presAssocID="{47ED1A1A-3C53-49B7-9F61-734EC28E6B1C}" presName="conn2-1" presStyleLbl="parChTrans1D4" presStyleIdx="3" presStyleCnt="4"/>
      <dgm:spPr/>
    </dgm:pt>
    <dgm:pt modelId="{289E24BF-ADC7-442C-8DDB-AA0EE5B1C44F}" type="pres">
      <dgm:prSet presAssocID="{47ED1A1A-3C53-49B7-9F61-734EC28E6B1C}" presName="connTx" presStyleLbl="parChTrans1D4" presStyleIdx="3" presStyleCnt="4"/>
      <dgm:spPr/>
    </dgm:pt>
    <dgm:pt modelId="{7DAA0D7E-BF05-42E4-BA46-3BEEB6A865D4}" type="pres">
      <dgm:prSet presAssocID="{B17BC919-51D0-48CC-8E09-018540257C66}" presName="root2" presStyleCnt="0"/>
      <dgm:spPr/>
    </dgm:pt>
    <dgm:pt modelId="{705D1E90-8AFE-47B1-8B37-79AC4166F226}" type="pres">
      <dgm:prSet presAssocID="{B17BC919-51D0-48CC-8E09-018540257C66}" presName="LevelTwoTextNode" presStyleLbl="node4" presStyleIdx="3" presStyleCnt="4" custLinFactNeighborX="-14869" custLinFactNeighborY="-4463">
        <dgm:presLayoutVars>
          <dgm:chPref val="3"/>
        </dgm:presLayoutVars>
      </dgm:prSet>
      <dgm:spPr/>
    </dgm:pt>
    <dgm:pt modelId="{CDCDF0BD-8A5E-4BB8-BDBA-A25450C2AB67}" type="pres">
      <dgm:prSet presAssocID="{B17BC919-51D0-48CC-8E09-018540257C66}" presName="level3hierChild" presStyleCnt="0"/>
      <dgm:spPr/>
    </dgm:pt>
  </dgm:ptLst>
  <dgm:cxnLst>
    <dgm:cxn modelId="{5BAF4D0B-3E96-4311-8A93-D445906B8338}" type="presOf" srcId="{B1B2BEA5-E494-4793-AADE-D8B28D72D4C9}" destId="{38C10A2E-D5EE-41EA-99A7-8D81EDCE86C8}" srcOrd="0" destOrd="0" presId="urn:microsoft.com/office/officeart/2005/8/layout/hierarchy2"/>
    <dgm:cxn modelId="{6D670A15-2600-4479-BD64-9075B54E7B1B}" type="presOf" srcId="{D44480D2-360C-4A4E-A9AE-719528AB380B}" destId="{EBFE3FE6-7F31-4F56-9025-96192DA77079}" srcOrd="0" destOrd="0" presId="urn:microsoft.com/office/officeart/2005/8/layout/hierarchy2"/>
    <dgm:cxn modelId="{A1CAA01E-C8C6-48A8-85E8-7A353F47F49B}" srcId="{C134AD5B-3AB4-4C99-8F6E-961BB63816B6}" destId="{B17BC919-51D0-48CC-8E09-018540257C66}" srcOrd="1" destOrd="0" parTransId="{47ED1A1A-3C53-49B7-9F61-734EC28E6B1C}" sibTransId="{656C7366-8B75-433B-8FAB-D6AD727FE1D4}"/>
    <dgm:cxn modelId="{12EE9424-EA07-4FCC-8DFB-699CDFFDCB20}" type="presOf" srcId="{3FB0576A-4333-4B0F-A2E7-FA7E533407E4}" destId="{E4AC6FD6-B658-4F7C-A2E8-7180317F3479}" srcOrd="0" destOrd="0" presId="urn:microsoft.com/office/officeart/2005/8/layout/hierarchy2"/>
    <dgm:cxn modelId="{AAE33525-AC20-4B36-B904-521B245BE76A}" type="presOf" srcId="{33071DB6-6387-495A-BD3C-6700ECFF60E7}" destId="{7D314B70-E8E0-4DA6-99D9-F5AC3A7889EA}" srcOrd="0" destOrd="0" presId="urn:microsoft.com/office/officeart/2005/8/layout/hierarchy2"/>
    <dgm:cxn modelId="{8026262F-30E3-47E6-AD0A-60C084D80F65}" type="presOf" srcId="{B32D7E0A-73A3-448B-8701-C0C85AC6BFF6}" destId="{557ACC6B-3B4F-46C0-8798-356555D9300B}" srcOrd="0" destOrd="0" presId="urn:microsoft.com/office/officeart/2005/8/layout/hierarchy2"/>
    <dgm:cxn modelId="{B224673C-D95F-44C6-86A7-FFF3526D97E1}" type="presOf" srcId="{B32D7E0A-73A3-448B-8701-C0C85AC6BFF6}" destId="{CD9AE00C-ACF1-415E-BA25-B87514FF302C}" srcOrd="1" destOrd="0" presId="urn:microsoft.com/office/officeart/2005/8/layout/hierarchy2"/>
    <dgm:cxn modelId="{3D442B3E-F498-4068-9CF2-99E27153D50E}" type="presOf" srcId="{3FB0576A-4333-4B0F-A2E7-FA7E533407E4}" destId="{F6FCBB47-2697-4D0C-8E4C-98D49D7B59CC}" srcOrd="1" destOrd="0" presId="urn:microsoft.com/office/officeart/2005/8/layout/hierarchy2"/>
    <dgm:cxn modelId="{9EEA2C46-C640-46C0-BB8F-4EAA1E486A6E}" type="presOf" srcId="{B4A8D8B1-5409-41C9-8617-2FCAA7205DCA}" destId="{BFDD12BA-444D-42B0-913C-7088A9E05B8C}" srcOrd="1" destOrd="0" presId="urn:microsoft.com/office/officeart/2005/8/layout/hierarchy2"/>
    <dgm:cxn modelId="{E2AC9D6A-B25B-4452-8B0E-F1C8140B1919}" type="presOf" srcId="{B17BC919-51D0-48CC-8E09-018540257C66}" destId="{705D1E90-8AFE-47B1-8B37-79AC4166F226}" srcOrd="0" destOrd="0" presId="urn:microsoft.com/office/officeart/2005/8/layout/hierarchy2"/>
    <dgm:cxn modelId="{2529CB6C-0203-4BC0-B4BF-875CDABAB3B3}" type="presOf" srcId="{15F9E4FF-D566-4694-AEA5-44E8D65FD1CF}" destId="{A559B698-4F93-4F58-A87F-C6613F297702}" srcOrd="0" destOrd="0" presId="urn:microsoft.com/office/officeart/2005/8/layout/hierarchy2"/>
    <dgm:cxn modelId="{2109FF56-04E5-43FC-B082-6A1B3E9EB576}" srcId="{D44480D2-360C-4A4E-A9AE-719528AB380B}" destId="{710C820E-DC64-4969-A885-EC12C8545DAA}" srcOrd="1" destOrd="0" parTransId="{B32D7E0A-73A3-448B-8701-C0C85AC6BFF6}" sibTransId="{E4700A22-F928-4358-9DDA-0919483D29D2}"/>
    <dgm:cxn modelId="{D6B9DE85-28CC-49B8-B6A0-BC8B88F8C6C0}" type="presOf" srcId="{FA53EA07-6388-4CA7-9FCF-A62846DA7076}" destId="{7EC1E927-A5A3-4B68-9918-E578D16BA93E}" srcOrd="0" destOrd="0" presId="urn:microsoft.com/office/officeart/2005/8/layout/hierarchy2"/>
    <dgm:cxn modelId="{D6F0AD87-DAAB-41AA-8F00-FF7F70983362}" srcId="{710C820E-DC64-4969-A885-EC12C8545DAA}" destId="{060BD621-2547-4DE9-B43A-9E9FA57E5720}" srcOrd="0" destOrd="0" parTransId="{15F9E4FF-D566-4694-AEA5-44E8D65FD1CF}" sibTransId="{0998CE6B-3E38-498F-B84D-271CF2435C3D}"/>
    <dgm:cxn modelId="{BF0F5D8C-3FB9-43EA-8145-E0709C43FACD}" type="presOf" srcId="{A297A5F5-0C45-42B0-B057-1C781F8A1257}" destId="{02E674BF-F07B-405F-9ECE-05CA58C79743}" srcOrd="1" destOrd="0" presId="urn:microsoft.com/office/officeart/2005/8/layout/hierarchy2"/>
    <dgm:cxn modelId="{2E7DB48C-5724-437B-B383-9AC796F72C39}" type="presOf" srcId="{EA533CA2-C3BC-4659-9F76-9AE806B279E4}" destId="{A82C8A9E-A2F2-4E6C-BE67-AB990FD0313C}" srcOrd="1" destOrd="0" presId="urn:microsoft.com/office/officeart/2005/8/layout/hierarchy2"/>
    <dgm:cxn modelId="{85127A8E-E9BA-4D08-BBC3-8846E76118A4}" srcId="{C134AD5B-3AB4-4C99-8F6E-961BB63816B6}" destId="{CD2A405C-429C-4873-8042-0E5FC5168F48}" srcOrd="0" destOrd="0" parTransId="{33071DB6-6387-495A-BD3C-6700ECFF60E7}" sibTransId="{DB1203BD-85B4-4359-BE35-0624D0492371}"/>
    <dgm:cxn modelId="{9AD06590-A41E-427D-A11C-27CB200DF679}" type="presOf" srcId="{A297A5F5-0C45-42B0-B057-1C781F8A1257}" destId="{C0757499-C148-466B-A760-952B3E72A41C}" srcOrd="0" destOrd="0" presId="urn:microsoft.com/office/officeart/2005/8/layout/hierarchy2"/>
    <dgm:cxn modelId="{22CE8390-0C0E-4594-8749-AF77BF0768E7}" type="presOf" srcId="{EA533CA2-C3BC-4659-9F76-9AE806B279E4}" destId="{9F522288-05AD-4C8B-A088-C6AB05F34870}" srcOrd="0" destOrd="0" presId="urn:microsoft.com/office/officeart/2005/8/layout/hierarchy2"/>
    <dgm:cxn modelId="{BDF7B094-A2CC-42C2-8B12-F205D99F7FA9}" type="presOf" srcId="{C134AD5B-3AB4-4C99-8F6E-961BB63816B6}" destId="{C7AD479D-49C9-40F3-BD6B-4AA3219DE385}" srcOrd="0" destOrd="0" presId="urn:microsoft.com/office/officeart/2005/8/layout/hierarchy2"/>
    <dgm:cxn modelId="{7BD52896-555F-4C14-B716-6A408B1CBF23}" type="presOf" srcId="{B4A8D8B1-5409-41C9-8617-2FCAA7205DCA}" destId="{28C2C309-37C3-4160-A16D-D714208D0200}" srcOrd="0" destOrd="0" presId="urn:microsoft.com/office/officeart/2005/8/layout/hierarchy2"/>
    <dgm:cxn modelId="{55D66498-2745-41A3-87A2-79F6DAA8F2B1}" srcId="{710C820E-DC64-4969-A885-EC12C8545DAA}" destId="{C134AD5B-3AB4-4C99-8F6E-961BB63816B6}" srcOrd="1" destOrd="0" parTransId="{EA533CA2-C3BC-4659-9F76-9AE806B279E4}" sibTransId="{DFE412CF-AFFA-4794-854A-3FFF114956CA}"/>
    <dgm:cxn modelId="{2C09A4AB-A488-4C5B-8838-EB52EC963D84}" type="presOf" srcId="{710C820E-DC64-4969-A885-EC12C8545DAA}" destId="{213F587B-9E1D-4F02-863F-2E04F3B5B424}" srcOrd="0" destOrd="0" presId="urn:microsoft.com/office/officeart/2005/8/layout/hierarchy2"/>
    <dgm:cxn modelId="{29BC15AE-BA60-46E1-A4D4-AC38DC0109B5}" type="presOf" srcId="{47ED1A1A-3C53-49B7-9F61-734EC28E6B1C}" destId="{4927297E-6880-4134-91E0-F047376EDEB4}" srcOrd="0" destOrd="0" presId="urn:microsoft.com/office/officeart/2005/8/layout/hierarchy2"/>
    <dgm:cxn modelId="{2ABCADB2-52B3-4BF8-8E1A-6C65A508D62C}" srcId="{67FDB3D1-A982-459C-962B-2D96383EFD15}" destId="{D44480D2-360C-4A4E-A9AE-719528AB380B}" srcOrd="0" destOrd="0" parTransId="{64E00C84-3DE0-4CD8-8B25-2B140FC14EC8}" sibTransId="{AD1C40C1-DE43-48A3-9085-AB963E8CA57E}"/>
    <dgm:cxn modelId="{5D6B39B7-C4EC-4B2E-9D8A-2414F2223FC0}" type="presOf" srcId="{060BD621-2547-4DE9-B43A-9E9FA57E5720}" destId="{37F37D0D-EAD8-4D9D-9406-649029E1CD5C}" srcOrd="0" destOrd="0" presId="urn:microsoft.com/office/officeart/2005/8/layout/hierarchy2"/>
    <dgm:cxn modelId="{1F82AAC9-36E2-457B-84B7-B0B9EBF9A6E1}" type="presOf" srcId="{CD2A405C-429C-4873-8042-0E5FC5168F48}" destId="{5AC775E5-5CDB-4AA8-88BD-79BA87AC3DD3}" srcOrd="0" destOrd="0" presId="urn:microsoft.com/office/officeart/2005/8/layout/hierarchy2"/>
    <dgm:cxn modelId="{6C3D23CA-AC74-4607-B198-598BC255840E}" srcId="{060BD621-2547-4DE9-B43A-9E9FA57E5720}" destId="{B1B2BEA5-E494-4793-AADE-D8B28D72D4C9}" srcOrd="0" destOrd="0" parTransId="{A297A5F5-0C45-42B0-B057-1C781F8A1257}" sibTransId="{3D09B72A-7ED6-4673-A984-A1BCFEF0EAC0}"/>
    <dgm:cxn modelId="{4F33E9D1-9E29-4E51-8392-74A16693F9F0}" type="presOf" srcId="{15F9E4FF-D566-4694-AEA5-44E8D65FD1CF}" destId="{D869CFE5-FA7D-4F52-95F3-F08CDF85CDE7}" srcOrd="1" destOrd="0" presId="urn:microsoft.com/office/officeart/2005/8/layout/hierarchy2"/>
    <dgm:cxn modelId="{C83D85E2-AB62-4DD0-954F-5D038C8AB2E0}" type="presOf" srcId="{67FDB3D1-A982-459C-962B-2D96383EFD15}" destId="{6C34FAB7-4828-4D5C-805E-A3E958CE6F19}" srcOrd="0" destOrd="0" presId="urn:microsoft.com/office/officeart/2005/8/layout/hierarchy2"/>
    <dgm:cxn modelId="{E7D266EC-79D7-4391-BFB1-4C1616E55F06}" type="presOf" srcId="{47ED1A1A-3C53-49B7-9F61-734EC28E6B1C}" destId="{289E24BF-ADC7-442C-8DDB-AA0EE5B1C44F}" srcOrd="1" destOrd="0" presId="urn:microsoft.com/office/officeart/2005/8/layout/hierarchy2"/>
    <dgm:cxn modelId="{437C7BEC-C9D0-4C9C-B991-F4509BF12019}" type="presOf" srcId="{33071DB6-6387-495A-BD3C-6700ECFF60E7}" destId="{0AA3C63F-54F6-45EF-BF27-BBF07D854B5B}" srcOrd="1" destOrd="0" presId="urn:microsoft.com/office/officeart/2005/8/layout/hierarchy2"/>
    <dgm:cxn modelId="{130E76EE-7B0F-40D9-B5E1-44F5A22A0DD4}" srcId="{060BD621-2547-4DE9-B43A-9E9FA57E5720}" destId="{87FEA0BD-AB13-4C21-957A-423240D10A9F}" srcOrd="1" destOrd="0" parTransId="{B4A8D8B1-5409-41C9-8617-2FCAA7205DCA}" sibTransId="{F8638773-713F-487B-B9FF-ACAFA94056F8}"/>
    <dgm:cxn modelId="{54A5F7EF-11AD-4F3A-9178-ECA7FCB8FB0A}" type="presOf" srcId="{87FEA0BD-AB13-4C21-957A-423240D10A9F}" destId="{546E1C4B-490C-4B4F-91B1-9992194816EA}" srcOrd="0" destOrd="0" presId="urn:microsoft.com/office/officeart/2005/8/layout/hierarchy2"/>
    <dgm:cxn modelId="{26A74BFE-3C3E-4A17-A450-1777AB954786}" srcId="{D44480D2-360C-4A4E-A9AE-719528AB380B}" destId="{FA53EA07-6388-4CA7-9FCF-A62846DA7076}" srcOrd="0" destOrd="0" parTransId="{3FB0576A-4333-4B0F-A2E7-FA7E533407E4}" sibTransId="{9AE1B207-CF98-4251-ACC0-8C701DEEF082}"/>
    <dgm:cxn modelId="{E2E6FEBE-4000-44CA-A490-D8D42C157010}" type="presParOf" srcId="{6C34FAB7-4828-4D5C-805E-A3E958CE6F19}" destId="{A1E56D13-AE58-4BAF-831D-E66AF5176825}" srcOrd="0" destOrd="0" presId="urn:microsoft.com/office/officeart/2005/8/layout/hierarchy2"/>
    <dgm:cxn modelId="{856EC326-BEF4-4627-90D9-464DADDC8175}" type="presParOf" srcId="{A1E56D13-AE58-4BAF-831D-E66AF5176825}" destId="{EBFE3FE6-7F31-4F56-9025-96192DA77079}" srcOrd="0" destOrd="0" presId="urn:microsoft.com/office/officeart/2005/8/layout/hierarchy2"/>
    <dgm:cxn modelId="{F8A5AA3A-43FA-44F5-9F1A-42E986D0F78A}" type="presParOf" srcId="{A1E56D13-AE58-4BAF-831D-E66AF5176825}" destId="{996C5E6B-D96C-4EC9-8B52-4F5E9C77BD4C}" srcOrd="1" destOrd="0" presId="urn:microsoft.com/office/officeart/2005/8/layout/hierarchy2"/>
    <dgm:cxn modelId="{FCB0E9F4-48A7-4967-BF48-5712240F633C}" type="presParOf" srcId="{996C5E6B-D96C-4EC9-8B52-4F5E9C77BD4C}" destId="{E4AC6FD6-B658-4F7C-A2E8-7180317F3479}" srcOrd="0" destOrd="0" presId="urn:microsoft.com/office/officeart/2005/8/layout/hierarchy2"/>
    <dgm:cxn modelId="{B93D49F2-3E98-4BF7-8C21-1DE4AD79E520}" type="presParOf" srcId="{E4AC6FD6-B658-4F7C-A2E8-7180317F3479}" destId="{F6FCBB47-2697-4D0C-8E4C-98D49D7B59CC}" srcOrd="0" destOrd="0" presId="urn:microsoft.com/office/officeart/2005/8/layout/hierarchy2"/>
    <dgm:cxn modelId="{998E0F81-AA4E-42E6-9EB8-8F790FB69594}" type="presParOf" srcId="{996C5E6B-D96C-4EC9-8B52-4F5E9C77BD4C}" destId="{2ACCAC55-777A-4F9B-BF9E-B808ED34F4A1}" srcOrd="1" destOrd="0" presId="urn:microsoft.com/office/officeart/2005/8/layout/hierarchy2"/>
    <dgm:cxn modelId="{8A588762-B04F-43B5-8E6B-134757040D20}" type="presParOf" srcId="{2ACCAC55-777A-4F9B-BF9E-B808ED34F4A1}" destId="{7EC1E927-A5A3-4B68-9918-E578D16BA93E}" srcOrd="0" destOrd="0" presId="urn:microsoft.com/office/officeart/2005/8/layout/hierarchy2"/>
    <dgm:cxn modelId="{B866EF85-0828-4D98-840D-7FCD25DA4DF9}" type="presParOf" srcId="{2ACCAC55-777A-4F9B-BF9E-B808ED34F4A1}" destId="{F431953F-6BE7-402F-8438-975EEDAC81D0}" srcOrd="1" destOrd="0" presId="urn:microsoft.com/office/officeart/2005/8/layout/hierarchy2"/>
    <dgm:cxn modelId="{46E67B94-E140-4341-B47C-74228B39C441}" type="presParOf" srcId="{996C5E6B-D96C-4EC9-8B52-4F5E9C77BD4C}" destId="{557ACC6B-3B4F-46C0-8798-356555D9300B}" srcOrd="2" destOrd="0" presId="urn:microsoft.com/office/officeart/2005/8/layout/hierarchy2"/>
    <dgm:cxn modelId="{5B5139A1-CDC5-4848-B1E8-F11C6BF04F0D}" type="presParOf" srcId="{557ACC6B-3B4F-46C0-8798-356555D9300B}" destId="{CD9AE00C-ACF1-415E-BA25-B87514FF302C}" srcOrd="0" destOrd="0" presId="urn:microsoft.com/office/officeart/2005/8/layout/hierarchy2"/>
    <dgm:cxn modelId="{ACE6073B-AB4C-478F-BACF-BA385B503F3F}" type="presParOf" srcId="{996C5E6B-D96C-4EC9-8B52-4F5E9C77BD4C}" destId="{CD0E3878-7E4A-4DC0-AF1F-4D786BD0FD51}" srcOrd="3" destOrd="0" presId="urn:microsoft.com/office/officeart/2005/8/layout/hierarchy2"/>
    <dgm:cxn modelId="{F324779A-C5A7-4A32-9E65-AFEC6C9DA40A}" type="presParOf" srcId="{CD0E3878-7E4A-4DC0-AF1F-4D786BD0FD51}" destId="{213F587B-9E1D-4F02-863F-2E04F3B5B424}" srcOrd="0" destOrd="0" presId="urn:microsoft.com/office/officeart/2005/8/layout/hierarchy2"/>
    <dgm:cxn modelId="{7222C1DF-C70B-4424-B269-6500B7B9280A}" type="presParOf" srcId="{CD0E3878-7E4A-4DC0-AF1F-4D786BD0FD51}" destId="{F8A9C454-1776-495E-AD7E-B0A9762A229A}" srcOrd="1" destOrd="0" presId="urn:microsoft.com/office/officeart/2005/8/layout/hierarchy2"/>
    <dgm:cxn modelId="{8323F4CE-4EB3-4D06-B7FA-5F7D35187139}" type="presParOf" srcId="{F8A9C454-1776-495E-AD7E-B0A9762A229A}" destId="{A559B698-4F93-4F58-A87F-C6613F297702}" srcOrd="0" destOrd="0" presId="urn:microsoft.com/office/officeart/2005/8/layout/hierarchy2"/>
    <dgm:cxn modelId="{71A5441F-1D4E-4E8F-B5BE-91FE1379252E}" type="presParOf" srcId="{A559B698-4F93-4F58-A87F-C6613F297702}" destId="{D869CFE5-FA7D-4F52-95F3-F08CDF85CDE7}" srcOrd="0" destOrd="0" presId="urn:microsoft.com/office/officeart/2005/8/layout/hierarchy2"/>
    <dgm:cxn modelId="{105B41AA-A6DD-4954-A7F4-C81AFA23F4D1}" type="presParOf" srcId="{F8A9C454-1776-495E-AD7E-B0A9762A229A}" destId="{07F92EE2-5D23-40BF-BCBC-1D6D17CEAB66}" srcOrd="1" destOrd="0" presId="urn:microsoft.com/office/officeart/2005/8/layout/hierarchy2"/>
    <dgm:cxn modelId="{B52532CA-2C23-4F75-89CE-08B07095D6E5}" type="presParOf" srcId="{07F92EE2-5D23-40BF-BCBC-1D6D17CEAB66}" destId="{37F37D0D-EAD8-4D9D-9406-649029E1CD5C}" srcOrd="0" destOrd="0" presId="urn:microsoft.com/office/officeart/2005/8/layout/hierarchy2"/>
    <dgm:cxn modelId="{870CBA0B-9851-424E-90E4-87ADD940B20C}" type="presParOf" srcId="{07F92EE2-5D23-40BF-BCBC-1D6D17CEAB66}" destId="{570A8904-A672-4969-A44F-C7589F0CCF37}" srcOrd="1" destOrd="0" presId="urn:microsoft.com/office/officeart/2005/8/layout/hierarchy2"/>
    <dgm:cxn modelId="{03067CAD-A395-4C39-B96F-FC9AA05B33E4}" type="presParOf" srcId="{570A8904-A672-4969-A44F-C7589F0CCF37}" destId="{C0757499-C148-466B-A760-952B3E72A41C}" srcOrd="0" destOrd="0" presId="urn:microsoft.com/office/officeart/2005/8/layout/hierarchy2"/>
    <dgm:cxn modelId="{B573A69A-C76A-45D8-9658-A52F4BBF145A}" type="presParOf" srcId="{C0757499-C148-466B-A760-952B3E72A41C}" destId="{02E674BF-F07B-405F-9ECE-05CA58C79743}" srcOrd="0" destOrd="0" presId="urn:microsoft.com/office/officeart/2005/8/layout/hierarchy2"/>
    <dgm:cxn modelId="{6338C420-B801-4E2F-8958-7C890B48425A}" type="presParOf" srcId="{570A8904-A672-4969-A44F-C7589F0CCF37}" destId="{FD38E972-2D22-4567-AE59-AC3C7F30ED27}" srcOrd="1" destOrd="0" presId="urn:microsoft.com/office/officeart/2005/8/layout/hierarchy2"/>
    <dgm:cxn modelId="{CC43DECE-F93D-43A0-86CF-462E168CF710}" type="presParOf" srcId="{FD38E972-2D22-4567-AE59-AC3C7F30ED27}" destId="{38C10A2E-D5EE-41EA-99A7-8D81EDCE86C8}" srcOrd="0" destOrd="0" presId="urn:microsoft.com/office/officeart/2005/8/layout/hierarchy2"/>
    <dgm:cxn modelId="{1C7077FC-9782-4F5D-90B8-098D1F841E66}" type="presParOf" srcId="{FD38E972-2D22-4567-AE59-AC3C7F30ED27}" destId="{D8A6F781-F615-4A89-9142-CE14CF4BA067}" srcOrd="1" destOrd="0" presId="urn:microsoft.com/office/officeart/2005/8/layout/hierarchy2"/>
    <dgm:cxn modelId="{2B80E418-3A27-4A80-B90A-8CDFE2B0A993}" type="presParOf" srcId="{570A8904-A672-4969-A44F-C7589F0CCF37}" destId="{28C2C309-37C3-4160-A16D-D714208D0200}" srcOrd="2" destOrd="0" presId="urn:microsoft.com/office/officeart/2005/8/layout/hierarchy2"/>
    <dgm:cxn modelId="{5DE65FAE-3A27-4842-83A6-A8F53986CFB9}" type="presParOf" srcId="{28C2C309-37C3-4160-A16D-D714208D0200}" destId="{BFDD12BA-444D-42B0-913C-7088A9E05B8C}" srcOrd="0" destOrd="0" presId="urn:microsoft.com/office/officeart/2005/8/layout/hierarchy2"/>
    <dgm:cxn modelId="{5975A35A-C571-4972-ABEF-AB878BC8D6F5}" type="presParOf" srcId="{570A8904-A672-4969-A44F-C7589F0CCF37}" destId="{C7992FF3-8602-41BD-A63C-0CC8D3A7A81F}" srcOrd="3" destOrd="0" presId="urn:microsoft.com/office/officeart/2005/8/layout/hierarchy2"/>
    <dgm:cxn modelId="{1D1D6F89-5805-4C05-BAD2-547B718435D4}" type="presParOf" srcId="{C7992FF3-8602-41BD-A63C-0CC8D3A7A81F}" destId="{546E1C4B-490C-4B4F-91B1-9992194816EA}" srcOrd="0" destOrd="0" presId="urn:microsoft.com/office/officeart/2005/8/layout/hierarchy2"/>
    <dgm:cxn modelId="{076A3A8C-EC24-4B1C-8796-BA93AD19699A}" type="presParOf" srcId="{C7992FF3-8602-41BD-A63C-0CC8D3A7A81F}" destId="{9BF13677-1990-4540-86BD-8C75ED617C89}" srcOrd="1" destOrd="0" presId="urn:microsoft.com/office/officeart/2005/8/layout/hierarchy2"/>
    <dgm:cxn modelId="{8A7B8BAB-5F57-4698-859B-29580B4C0214}" type="presParOf" srcId="{F8A9C454-1776-495E-AD7E-B0A9762A229A}" destId="{9F522288-05AD-4C8B-A088-C6AB05F34870}" srcOrd="2" destOrd="0" presId="urn:microsoft.com/office/officeart/2005/8/layout/hierarchy2"/>
    <dgm:cxn modelId="{FED75299-1CE4-4DCB-B01A-52589B48D90F}" type="presParOf" srcId="{9F522288-05AD-4C8B-A088-C6AB05F34870}" destId="{A82C8A9E-A2F2-4E6C-BE67-AB990FD0313C}" srcOrd="0" destOrd="0" presId="urn:microsoft.com/office/officeart/2005/8/layout/hierarchy2"/>
    <dgm:cxn modelId="{C04E5715-E754-4A97-8A47-E3DF5BB79BFB}" type="presParOf" srcId="{F8A9C454-1776-495E-AD7E-B0A9762A229A}" destId="{B9865204-AFC7-43C2-9566-5EBC9A47A0A3}" srcOrd="3" destOrd="0" presId="urn:microsoft.com/office/officeart/2005/8/layout/hierarchy2"/>
    <dgm:cxn modelId="{7A62D71E-2362-45AC-8E83-349362C38D99}" type="presParOf" srcId="{B9865204-AFC7-43C2-9566-5EBC9A47A0A3}" destId="{C7AD479D-49C9-40F3-BD6B-4AA3219DE385}" srcOrd="0" destOrd="0" presId="urn:microsoft.com/office/officeart/2005/8/layout/hierarchy2"/>
    <dgm:cxn modelId="{79DEB68D-FD6E-4C84-9BF4-EAE976BE19A4}" type="presParOf" srcId="{B9865204-AFC7-43C2-9566-5EBC9A47A0A3}" destId="{B103D63B-5ED6-4061-8EF7-E9EEC9B1A34F}" srcOrd="1" destOrd="0" presId="urn:microsoft.com/office/officeart/2005/8/layout/hierarchy2"/>
    <dgm:cxn modelId="{B3A7FF1D-F777-4048-A5F4-58E41F8A16AF}" type="presParOf" srcId="{B103D63B-5ED6-4061-8EF7-E9EEC9B1A34F}" destId="{7D314B70-E8E0-4DA6-99D9-F5AC3A7889EA}" srcOrd="0" destOrd="0" presId="urn:microsoft.com/office/officeart/2005/8/layout/hierarchy2"/>
    <dgm:cxn modelId="{50C7C7AA-FF4B-4200-805B-CA558C1D4D0C}" type="presParOf" srcId="{7D314B70-E8E0-4DA6-99D9-F5AC3A7889EA}" destId="{0AA3C63F-54F6-45EF-BF27-BBF07D854B5B}" srcOrd="0" destOrd="0" presId="urn:microsoft.com/office/officeart/2005/8/layout/hierarchy2"/>
    <dgm:cxn modelId="{AE9B1EC2-8991-47DE-87ED-14E13BE35115}" type="presParOf" srcId="{B103D63B-5ED6-4061-8EF7-E9EEC9B1A34F}" destId="{714F2362-9185-431D-B8A2-5E4BF10D1216}" srcOrd="1" destOrd="0" presId="urn:microsoft.com/office/officeart/2005/8/layout/hierarchy2"/>
    <dgm:cxn modelId="{70F46E63-B448-49F7-8AE4-3540C7FD6E64}" type="presParOf" srcId="{714F2362-9185-431D-B8A2-5E4BF10D1216}" destId="{5AC775E5-5CDB-4AA8-88BD-79BA87AC3DD3}" srcOrd="0" destOrd="0" presId="urn:microsoft.com/office/officeart/2005/8/layout/hierarchy2"/>
    <dgm:cxn modelId="{9C949348-B90D-487E-A81F-94875BB78780}" type="presParOf" srcId="{714F2362-9185-431D-B8A2-5E4BF10D1216}" destId="{56BCB6CC-D0BF-4EE5-B4DB-173CF9841D57}" srcOrd="1" destOrd="0" presId="urn:microsoft.com/office/officeart/2005/8/layout/hierarchy2"/>
    <dgm:cxn modelId="{2A52DF1F-2280-4412-BD1C-AE3D7841EB64}" type="presParOf" srcId="{B103D63B-5ED6-4061-8EF7-E9EEC9B1A34F}" destId="{4927297E-6880-4134-91E0-F047376EDEB4}" srcOrd="2" destOrd="0" presId="urn:microsoft.com/office/officeart/2005/8/layout/hierarchy2"/>
    <dgm:cxn modelId="{1A6C82C9-6EF4-4E35-85EE-1D3C1EC9FC62}" type="presParOf" srcId="{4927297E-6880-4134-91E0-F047376EDEB4}" destId="{289E24BF-ADC7-442C-8DDB-AA0EE5B1C44F}" srcOrd="0" destOrd="0" presId="urn:microsoft.com/office/officeart/2005/8/layout/hierarchy2"/>
    <dgm:cxn modelId="{856C750C-2B00-411D-B6FB-5D064E98F810}" type="presParOf" srcId="{B103D63B-5ED6-4061-8EF7-E9EEC9B1A34F}" destId="{7DAA0D7E-BF05-42E4-BA46-3BEEB6A865D4}" srcOrd="3" destOrd="0" presId="urn:microsoft.com/office/officeart/2005/8/layout/hierarchy2"/>
    <dgm:cxn modelId="{462FBE83-E003-4255-A6F0-CE4A75B7AD87}" type="presParOf" srcId="{7DAA0D7E-BF05-42E4-BA46-3BEEB6A865D4}" destId="{705D1E90-8AFE-47B1-8B37-79AC4166F226}" srcOrd="0" destOrd="0" presId="urn:microsoft.com/office/officeart/2005/8/layout/hierarchy2"/>
    <dgm:cxn modelId="{2ACA2FA6-718C-4F6A-99D5-AD5B08906379}" type="presParOf" srcId="{7DAA0D7E-BF05-42E4-BA46-3BEEB6A865D4}" destId="{CDCDF0BD-8A5E-4BB8-BDBA-A25450C2AB67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FE3FE6-7F31-4F56-9025-96192DA77079}">
      <dsp:nvSpPr>
        <dsp:cNvPr id="0" name=""/>
        <dsp:cNvSpPr/>
      </dsp:nvSpPr>
      <dsp:spPr>
        <a:xfrm>
          <a:off x="57052" y="2956285"/>
          <a:ext cx="920509" cy="460254"/>
        </a:xfrm>
        <a:prstGeom prst="roundRect">
          <a:avLst>
            <a:gd name="adj" fmla="val 10000"/>
          </a:avLst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Original Image</a:t>
          </a:r>
          <a:endParaRPr lang="ko-KR" altLang="en-US" sz="900" kern="1200" dirty="0"/>
        </a:p>
      </dsp:txBody>
      <dsp:txXfrm>
        <a:off x="70532" y="2969765"/>
        <a:ext cx="893549" cy="433294"/>
      </dsp:txXfrm>
    </dsp:sp>
    <dsp:sp modelId="{E4AC6FD6-B658-4F7C-A2E8-7180317F3479}">
      <dsp:nvSpPr>
        <dsp:cNvPr id="0" name=""/>
        <dsp:cNvSpPr/>
      </dsp:nvSpPr>
      <dsp:spPr>
        <a:xfrm rot="17100198">
          <a:off x="450501" y="2492077"/>
          <a:ext cx="1422324" cy="14831"/>
        </a:xfrm>
        <a:custGeom>
          <a:avLst/>
          <a:gdLst/>
          <a:ahLst/>
          <a:cxnLst/>
          <a:rect l="0" t="0" r="0" b="0"/>
          <a:pathLst>
            <a:path>
              <a:moveTo>
                <a:pt x="0" y="7415"/>
              </a:moveTo>
              <a:lnTo>
                <a:pt x="1422324" y="74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126106" y="2463935"/>
        <a:ext cx="71116" cy="71116"/>
      </dsp:txXfrm>
    </dsp:sp>
    <dsp:sp modelId="{7EC1E927-A5A3-4B68-9918-E578D16BA93E}">
      <dsp:nvSpPr>
        <dsp:cNvPr id="0" name=""/>
        <dsp:cNvSpPr/>
      </dsp:nvSpPr>
      <dsp:spPr>
        <a:xfrm>
          <a:off x="1345766" y="1582446"/>
          <a:ext cx="1106646" cy="4602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피사체가 작은 경우</a:t>
          </a:r>
        </a:p>
      </dsp:txBody>
      <dsp:txXfrm>
        <a:off x="1359246" y="1595926"/>
        <a:ext cx="1079686" cy="433294"/>
      </dsp:txXfrm>
    </dsp:sp>
    <dsp:sp modelId="{1E318E44-5CA7-4877-AD26-EEA0FF244FB0}">
      <dsp:nvSpPr>
        <dsp:cNvPr id="0" name=""/>
        <dsp:cNvSpPr/>
      </dsp:nvSpPr>
      <dsp:spPr>
        <a:xfrm rot="17475442">
          <a:off x="2128727" y="1331920"/>
          <a:ext cx="1015573" cy="14831"/>
        </a:xfrm>
        <a:custGeom>
          <a:avLst/>
          <a:gdLst/>
          <a:ahLst/>
          <a:cxnLst/>
          <a:rect l="0" t="0" r="0" b="0"/>
          <a:pathLst>
            <a:path>
              <a:moveTo>
                <a:pt x="0" y="7415"/>
              </a:moveTo>
              <a:lnTo>
                <a:pt x="1015573" y="74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611125" y="1313946"/>
        <a:ext cx="50778" cy="50778"/>
      </dsp:txXfrm>
    </dsp:sp>
    <dsp:sp modelId="{9FBAA3B2-40A5-49FB-BC39-928329A8B687}">
      <dsp:nvSpPr>
        <dsp:cNvPr id="0" name=""/>
        <dsp:cNvSpPr/>
      </dsp:nvSpPr>
      <dsp:spPr>
        <a:xfrm>
          <a:off x="2820616" y="635971"/>
          <a:ext cx="920509" cy="4602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16:9</a:t>
          </a:r>
          <a:endParaRPr lang="ko-KR" altLang="en-US" sz="900" kern="1200" dirty="0"/>
        </a:p>
      </dsp:txBody>
      <dsp:txXfrm>
        <a:off x="2834096" y="649451"/>
        <a:ext cx="893549" cy="433294"/>
      </dsp:txXfrm>
    </dsp:sp>
    <dsp:sp modelId="{A3AB6617-1187-4445-9162-334B367614F7}">
      <dsp:nvSpPr>
        <dsp:cNvPr id="0" name=""/>
        <dsp:cNvSpPr/>
      </dsp:nvSpPr>
      <dsp:spPr>
        <a:xfrm rot="18524027">
          <a:off x="3630996" y="629163"/>
          <a:ext cx="588464" cy="14831"/>
        </a:xfrm>
        <a:custGeom>
          <a:avLst/>
          <a:gdLst/>
          <a:ahLst/>
          <a:cxnLst/>
          <a:rect l="0" t="0" r="0" b="0"/>
          <a:pathLst>
            <a:path>
              <a:moveTo>
                <a:pt x="0" y="7415"/>
              </a:moveTo>
              <a:lnTo>
                <a:pt x="588464" y="74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910516" y="621867"/>
        <a:ext cx="29423" cy="29423"/>
      </dsp:txXfrm>
    </dsp:sp>
    <dsp:sp modelId="{C0657366-A118-41D1-9F6C-E6476CC725F5}">
      <dsp:nvSpPr>
        <dsp:cNvPr id="0" name=""/>
        <dsp:cNvSpPr/>
      </dsp:nvSpPr>
      <dsp:spPr>
        <a:xfrm>
          <a:off x="4109330" y="176932"/>
          <a:ext cx="920509" cy="4602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3</a:t>
          </a:r>
          <a:r>
            <a:rPr lang="ko-KR" altLang="en-US" sz="900" kern="1200" dirty="0"/>
            <a:t>분할</a:t>
          </a:r>
        </a:p>
      </dsp:txBody>
      <dsp:txXfrm>
        <a:off x="4122810" y="190412"/>
        <a:ext cx="893549" cy="433294"/>
      </dsp:txXfrm>
    </dsp:sp>
    <dsp:sp modelId="{2A2D6A8E-65C2-4EA6-861F-23907706B337}">
      <dsp:nvSpPr>
        <dsp:cNvPr id="0" name=""/>
        <dsp:cNvSpPr/>
      </dsp:nvSpPr>
      <dsp:spPr>
        <a:xfrm rot="21586257">
          <a:off x="5029838" y="398908"/>
          <a:ext cx="368206" cy="14831"/>
        </a:xfrm>
        <a:custGeom>
          <a:avLst/>
          <a:gdLst/>
          <a:ahLst/>
          <a:cxnLst/>
          <a:rect l="0" t="0" r="0" b="0"/>
          <a:pathLst>
            <a:path>
              <a:moveTo>
                <a:pt x="0" y="7415"/>
              </a:moveTo>
              <a:lnTo>
                <a:pt x="368206" y="74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204737" y="397119"/>
        <a:ext cx="18410" cy="18410"/>
      </dsp:txXfrm>
    </dsp:sp>
    <dsp:sp modelId="{B42BBB2C-478B-442E-B6DD-D4A119EAFEF1}">
      <dsp:nvSpPr>
        <dsp:cNvPr id="0" name=""/>
        <dsp:cNvSpPr/>
      </dsp:nvSpPr>
      <dsp:spPr>
        <a:xfrm>
          <a:off x="5398044" y="0"/>
          <a:ext cx="1735253" cy="8111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결과 사진</a:t>
          </a:r>
          <a:br>
            <a:rPr lang="en-US" altLang="ko-KR" sz="900" kern="1200" dirty="0"/>
          </a:br>
          <a:r>
            <a:rPr lang="ko-KR" altLang="en-US" sz="900" kern="1200" dirty="0" err="1"/>
            <a:t>가로형</a:t>
          </a:r>
          <a:r>
            <a:rPr lang="ko-KR" altLang="en-US" sz="900" kern="1200" dirty="0"/>
            <a:t> </a:t>
          </a:r>
          <a:r>
            <a:rPr lang="en-US" altLang="ko-KR" sz="900" kern="1200" dirty="0"/>
            <a:t>or </a:t>
          </a:r>
          <a:r>
            <a:rPr lang="ko-KR" altLang="en-US" sz="900" kern="1200" dirty="0" err="1"/>
            <a:t>세로형</a:t>
          </a:r>
          <a:endParaRPr lang="ko-KR" altLang="en-US" sz="900" kern="1200" dirty="0"/>
        </a:p>
      </dsp:txBody>
      <dsp:txXfrm>
        <a:off x="5421803" y="23759"/>
        <a:ext cx="1687735" cy="763658"/>
      </dsp:txXfrm>
    </dsp:sp>
    <dsp:sp modelId="{BC5187FE-7695-49BB-AF65-F89902D8FA28}">
      <dsp:nvSpPr>
        <dsp:cNvPr id="0" name=""/>
        <dsp:cNvSpPr/>
      </dsp:nvSpPr>
      <dsp:spPr>
        <a:xfrm rot="13743">
          <a:off x="7133296" y="398908"/>
          <a:ext cx="368206" cy="14831"/>
        </a:xfrm>
        <a:custGeom>
          <a:avLst/>
          <a:gdLst/>
          <a:ahLst/>
          <a:cxnLst/>
          <a:rect l="0" t="0" r="0" b="0"/>
          <a:pathLst>
            <a:path>
              <a:moveTo>
                <a:pt x="0" y="7415"/>
              </a:moveTo>
              <a:lnTo>
                <a:pt x="368206" y="74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308194" y="397119"/>
        <a:ext cx="18410" cy="18410"/>
      </dsp:txXfrm>
    </dsp:sp>
    <dsp:sp modelId="{EC0F608A-0BB3-4E33-854E-84FF93C6CE51}">
      <dsp:nvSpPr>
        <dsp:cNvPr id="0" name=""/>
        <dsp:cNvSpPr/>
      </dsp:nvSpPr>
      <dsp:spPr>
        <a:xfrm>
          <a:off x="7501501" y="176932"/>
          <a:ext cx="920509" cy="4602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 err="1"/>
            <a:t>Pix_ratio</a:t>
          </a:r>
          <a:br>
            <a:rPr lang="en-US" altLang="ko-KR" sz="900" kern="1200" dirty="0"/>
          </a:br>
          <a:r>
            <a:rPr lang="en-US" altLang="ko-KR" sz="900" kern="1200" dirty="0"/>
            <a:t>0.1, 0.56, 0.82</a:t>
          </a:r>
          <a:endParaRPr lang="ko-KR" altLang="en-US" sz="900" kern="1200" dirty="0"/>
        </a:p>
      </dsp:txBody>
      <dsp:txXfrm>
        <a:off x="7514981" y="190412"/>
        <a:ext cx="893549" cy="433294"/>
      </dsp:txXfrm>
    </dsp:sp>
    <dsp:sp modelId="{16F3F26C-1930-4FBC-8D31-00F2987688C1}">
      <dsp:nvSpPr>
        <dsp:cNvPr id="0" name=""/>
        <dsp:cNvSpPr/>
      </dsp:nvSpPr>
      <dsp:spPr>
        <a:xfrm rot="3075973">
          <a:off x="3630996" y="1088202"/>
          <a:ext cx="588464" cy="14831"/>
        </a:xfrm>
        <a:custGeom>
          <a:avLst/>
          <a:gdLst/>
          <a:ahLst/>
          <a:cxnLst/>
          <a:rect l="0" t="0" r="0" b="0"/>
          <a:pathLst>
            <a:path>
              <a:moveTo>
                <a:pt x="0" y="7415"/>
              </a:moveTo>
              <a:lnTo>
                <a:pt x="588464" y="74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910516" y="1080906"/>
        <a:ext cx="29423" cy="29423"/>
      </dsp:txXfrm>
    </dsp:sp>
    <dsp:sp modelId="{1808F8A5-BB57-4FAD-AED1-B807D7E5BBEE}">
      <dsp:nvSpPr>
        <dsp:cNvPr id="0" name=""/>
        <dsp:cNvSpPr/>
      </dsp:nvSpPr>
      <dsp:spPr>
        <a:xfrm>
          <a:off x="4109330" y="1095010"/>
          <a:ext cx="920509" cy="4602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Center</a:t>
          </a:r>
          <a:endParaRPr lang="ko-KR" altLang="en-US" sz="900" kern="1200" dirty="0"/>
        </a:p>
      </dsp:txBody>
      <dsp:txXfrm>
        <a:off x="4122810" y="1108490"/>
        <a:ext cx="893549" cy="433294"/>
      </dsp:txXfrm>
    </dsp:sp>
    <dsp:sp modelId="{2BAB30F6-A9CC-45DF-AE05-3B9E1031D773}">
      <dsp:nvSpPr>
        <dsp:cNvPr id="0" name=""/>
        <dsp:cNvSpPr/>
      </dsp:nvSpPr>
      <dsp:spPr>
        <a:xfrm>
          <a:off x="5029840" y="1317721"/>
          <a:ext cx="359109" cy="14831"/>
        </a:xfrm>
        <a:custGeom>
          <a:avLst/>
          <a:gdLst/>
          <a:ahLst/>
          <a:cxnLst/>
          <a:rect l="0" t="0" r="0" b="0"/>
          <a:pathLst>
            <a:path>
              <a:moveTo>
                <a:pt x="0" y="7415"/>
              </a:moveTo>
              <a:lnTo>
                <a:pt x="359109" y="74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200417" y="1316159"/>
        <a:ext cx="17955" cy="17955"/>
      </dsp:txXfrm>
    </dsp:sp>
    <dsp:sp modelId="{99D0C394-AC79-4ECC-81A3-217A78A9DFF4}">
      <dsp:nvSpPr>
        <dsp:cNvPr id="0" name=""/>
        <dsp:cNvSpPr/>
      </dsp:nvSpPr>
      <dsp:spPr>
        <a:xfrm>
          <a:off x="5388949" y="881686"/>
          <a:ext cx="1729500" cy="886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결과 사진</a:t>
          </a:r>
          <a:br>
            <a:rPr lang="en-US" altLang="ko-KR" sz="900" kern="1200" dirty="0"/>
          </a:br>
          <a:r>
            <a:rPr lang="ko-KR" altLang="en-US" sz="900" kern="1200" dirty="0" err="1"/>
            <a:t>가로형</a:t>
          </a:r>
          <a:r>
            <a:rPr lang="ko-KR" altLang="en-US" sz="900" kern="1200" dirty="0"/>
            <a:t> </a:t>
          </a:r>
          <a:r>
            <a:rPr lang="en-US" altLang="ko-KR" sz="900" kern="1200" dirty="0"/>
            <a:t>or </a:t>
          </a:r>
          <a:r>
            <a:rPr lang="ko-KR" altLang="en-US" sz="900" kern="1200" dirty="0" err="1"/>
            <a:t>세로형</a:t>
          </a:r>
          <a:endParaRPr lang="ko-KR" altLang="en-US" sz="900" kern="1200" dirty="0"/>
        </a:p>
      </dsp:txBody>
      <dsp:txXfrm>
        <a:off x="5414925" y="907662"/>
        <a:ext cx="1677548" cy="834950"/>
      </dsp:txXfrm>
    </dsp:sp>
    <dsp:sp modelId="{9EB9B43B-9EB6-4933-9F2A-D5B272F72BF1}">
      <dsp:nvSpPr>
        <dsp:cNvPr id="0" name=""/>
        <dsp:cNvSpPr/>
      </dsp:nvSpPr>
      <dsp:spPr>
        <a:xfrm>
          <a:off x="7118450" y="1317721"/>
          <a:ext cx="377298" cy="14831"/>
        </a:xfrm>
        <a:custGeom>
          <a:avLst/>
          <a:gdLst/>
          <a:ahLst/>
          <a:cxnLst/>
          <a:rect l="0" t="0" r="0" b="0"/>
          <a:pathLst>
            <a:path>
              <a:moveTo>
                <a:pt x="0" y="7415"/>
              </a:moveTo>
              <a:lnTo>
                <a:pt x="377298" y="74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297666" y="1315705"/>
        <a:ext cx="18864" cy="18864"/>
      </dsp:txXfrm>
    </dsp:sp>
    <dsp:sp modelId="{1FC02F39-9C3F-4094-82D9-14A11F368A91}">
      <dsp:nvSpPr>
        <dsp:cNvPr id="0" name=""/>
        <dsp:cNvSpPr/>
      </dsp:nvSpPr>
      <dsp:spPr>
        <a:xfrm>
          <a:off x="7495748" y="1095010"/>
          <a:ext cx="920509" cy="4602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 err="1"/>
            <a:t>Pix_ratio</a:t>
          </a:r>
          <a:br>
            <a:rPr lang="en-US" altLang="ko-KR" sz="900" kern="1200" dirty="0"/>
          </a:br>
          <a:r>
            <a:rPr lang="en-US" altLang="ko-KR" sz="900" kern="1200" dirty="0"/>
            <a:t>0.1, 0.56, 0.82</a:t>
          </a:r>
          <a:endParaRPr lang="ko-KR" altLang="en-US" sz="900" kern="1200" dirty="0"/>
        </a:p>
      </dsp:txBody>
      <dsp:txXfrm>
        <a:off x="7509228" y="1108490"/>
        <a:ext cx="893549" cy="433294"/>
      </dsp:txXfrm>
    </dsp:sp>
    <dsp:sp modelId="{108C552A-2F47-4852-BADD-3B28452387AE}">
      <dsp:nvSpPr>
        <dsp:cNvPr id="0" name=""/>
        <dsp:cNvSpPr/>
      </dsp:nvSpPr>
      <dsp:spPr>
        <a:xfrm rot="4124558">
          <a:off x="2128727" y="2278395"/>
          <a:ext cx="1015573" cy="14831"/>
        </a:xfrm>
        <a:custGeom>
          <a:avLst/>
          <a:gdLst/>
          <a:ahLst/>
          <a:cxnLst/>
          <a:rect l="0" t="0" r="0" b="0"/>
          <a:pathLst>
            <a:path>
              <a:moveTo>
                <a:pt x="0" y="7415"/>
              </a:moveTo>
              <a:lnTo>
                <a:pt x="1015573" y="74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611125" y="2260421"/>
        <a:ext cx="50778" cy="50778"/>
      </dsp:txXfrm>
    </dsp:sp>
    <dsp:sp modelId="{6E00EB78-92B1-4709-84F7-EF7C20D82A16}">
      <dsp:nvSpPr>
        <dsp:cNvPr id="0" name=""/>
        <dsp:cNvSpPr/>
      </dsp:nvSpPr>
      <dsp:spPr>
        <a:xfrm>
          <a:off x="2820616" y="2528920"/>
          <a:ext cx="920509" cy="4602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4:3</a:t>
          </a:r>
          <a:endParaRPr lang="ko-KR" altLang="en-US" sz="900" kern="1200" dirty="0"/>
        </a:p>
      </dsp:txBody>
      <dsp:txXfrm>
        <a:off x="2834096" y="2542400"/>
        <a:ext cx="893549" cy="433294"/>
      </dsp:txXfrm>
    </dsp:sp>
    <dsp:sp modelId="{EE8DB0CF-242B-4910-8408-BF39D3902497}">
      <dsp:nvSpPr>
        <dsp:cNvPr id="0" name=""/>
        <dsp:cNvSpPr/>
      </dsp:nvSpPr>
      <dsp:spPr>
        <a:xfrm rot="18456530">
          <a:off x="3623554" y="2512647"/>
          <a:ext cx="603348" cy="14831"/>
        </a:xfrm>
        <a:custGeom>
          <a:avLst/>
          <a:gdLst/>
          <a:ahLst/>
          <a:cxnLst/>
          <a:rect l="0" t="0" r="0" b="0"/>
          <a:pathLst>
            <a:path>
              <a:moveTo>
                <a:pt x="0" y="7415"/>
              </a:moveTo>
              <a:lnTo>
                <a:pt x="603348" y="74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910144" y="2504979"/>
        <a:ext cx="30167" cy="30167"/>
      </dsp:txXfrm>
    </dsp:sp>
    <dsp:sp modelId="{2F3B527D-5966-4770-A167-B191DD8C46C3}">
      <dsp:nvSpPr>
        <dsp:cNvPr id="0" name=""/>
        <dsp:cNvSpPr/>
      </dsp:nvSpPr>
      <dsp:spPr>
        <a:xfrm>
          <a:off x="4109330" y="2050950"/>
          <a:ext cx="920509" cy="4602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3</a:t>
          </a:r>
          <a:r>
            <a:rPr lang="ko-KR" altLang="en-US" sz="900" kern="1200" dirty="0"/>
            <a:t>분할</a:t>
          </a:r>
        </a:p>
      </dsp:txBody>
      <dsp:txXfrm>
        <a:off x="4122810" y="2064430"/>
        <a:ext cx="893549" cy="433294"/>
      </dsp:txXfrm>
    </dsp:sp>
    <dsp:sp modelId="{6A4202F0-9501-46E5-ADEC-B5B2E495D92E}">
      <dsp:nvSpPr>
        <dsp:cNvPr id="0" name=""/>
        <dsp:cNvSpPr/>
      </dsp:nvSpPr>
      <dsp:spPr>
        <a:xfrm>
          <a:off x="5029840" y="2273662"/>
          <a:ext cx="368203" cy="14831"/>
        </a:xfrm>
        <a:custGeom>
          <a:avLst/>
          <a:gdLst/>
          <a:ahLst/>
          <a:cxnLst/>
          <a:rect l="0" t="0" r="0" b="0"/>
          <a:pathLst>
            <a:path>
              <a:moveTo>
                <a:pt x="0" y="7415"/>
              </a:moveTo>
              <a:lnTo>
                <a:pt x="368203" y="74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204737" y="2271873"/>
        <a:ext cx="18410" cy="18410"/>
      </dsp:txXfrm>
    </dsp:sp>
    <dsp:sp modelId="{8B1BB165-AF69-4D7E-A7D4-CC778E539BBE}">
      <dsp:nvSpPr>
        <dsp:cNvPr id="0" name=""/>
        <dsp:cNvSpPr/>
      </dsp:nvSpPr>
      <dsp:spPr>
        <a:xfrm>
          <a:off x="5398044" y="1837627"/>
          <a:ext cx="1704609" cy="886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결과 사진</a:t>
          </a:r>
          <a:br>
            <a:rPr lang="en-US" altLang="ko-KR" sz="900" kern="1200" dirty="0"/>
          </a:br>
          <a:r>
            <a:rPr lang="ko-KR" altLang="en-US" sz="900" kern="1200" dirty="0" err="1"/>
            <a:t>가로형</a:t>
          </a:r>
          <a:r>
            <a:rPr lang="ko-KR" altLang="en-US" sz="900" kern="1200" dirty="0"/>
            <a:t> </a:t>
          </a:r>
          <a:r>
            <a:rPr lang="en-US" altLang="ko-KR" sz="900" kern="1200" dirty="0"/>
            <a:t>or</a:t>
          </a:r>
          <a:r>
            <a:rPr lang="ko-KR" altLang="en-US" sz="900" kern="1200" dirty="0" err="1"/>
            <a:t>세로형</a:t>
          </a:r>
          <a:endParaRPr lang="ko-KR" altLang="en-US" sz="900" kern="1200" dirty="0"/>
        </a:p>
      </dsp:txBody>
      <dsp:txXfrm>
        <a:off x="5424020" y="1863603"/>
        <a:ext cx="1652657" cy="834950"/>
      </dsp:txXfrm>
    </dsp:sp>
    <dsp:sp modelId="{A22AA746-B4B5-47E1-B3F1-0EE3C3E2705C}">
      <dsp:nvSpPr>
        <dsp:cNvPr id="0" name=""/>
        <dsp:cNvSpPr/>
      </dsp:nvSpPr>
      <dsp:spPr>
        <a:xfrm>
          <a:off x="7102654" y="2273662"/>
          <a:ext cx="368203" cy="14831"/>
        </a:xfrm>
        <a:custGeom>
          <a:avLst/>
          <a:gdLst/>
          <a:ahLst/>
          <a:cxnLst/>
          <a:rect l="0" t="0" r="0" b="0"/>
          <a:pathLst>
            <a:path>
              <a:moveTo>
                <a:pt x="0" y="7415"/>
              </a:moveTo>
              <a:lnTo>
                <a:pt x="368203" y="74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277550" y="2271873"/>
        <a:ext cx="18410" cy="18410"/>
      </dsp:txXfrm>
    </dsp:sp>
    <dsp:sp modelId="{719AAE1C-F585-46C9-BFF1-9BF63DBEC8DF}">
      <dsp:nvSpPr>
        <dsp:cNvPr id="0" name=""/>
        <dsp:cNvSpPr/>
      </dsp:nvSpPr>
      <dsp:spPr>
        <a:xfrm>
          <a:off x="7470858" y="2050950"/>
          <a:ext cx="920509" cy="4602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 err="1"/>
            <a:t>Pix_ratio</a:t>
          </a:r>
          <a:br>
            <a:rPr lang="en-US" altLang="ko-KR" sz="900" kern="1200" dirty="0"/>
          </a:br>
          <a:r>
            <a:rPr lang="en-US" altLang="ko-KR" sz="900" kern="1200" dirty="0"/>
            <a:t>0.1, 0.56, 0.82</a:t>
          </a:r>
          <a:endParaRPr lang="ko-KR" altLang="en-US" sz="900" kern="1200" dirty="0"/>
        </a:p>
      </dsp:txBody>
      <dsp:txXfrm>
        <a:off x="7484338" y="2064430"/>
        <a:ext cx="893549" cy="433294"/>
      </dsp:txXfrm>
    </dsp:sp>
    <dsp:sp modelId="{612FF9EE-12EE-4AE0-BC23-E710D0A4859F}">
      <dsp:nvSpPr>
        <dsp:cNvPr id="0" name=""/>
        <dsp:cNvSpPr/>
      </dsp:nvSpPr>
      <dsp:spPr>
        <a:xfrm rot="3143470">
          <a:off x="3623554" y="2990617"/>
          <a:ext cx="603348" cy="14831"/>
        </a:xfrm>
        <a:custGeom>
          <a:avLst/>
          <a:gdLst/>
          <a:ahLst/>
          <a:cxnLst/>
          <a:rect l="0" t="0" r="0" b="0"/>
          <a:pathLst>
            <a:path>
              <a:moveTo>
                <a:pt x="0" y="7415"/>
              </a:moveTo>
              <a:lnTo>
                <a:pt x="603348" y="74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910144" y="2982949"/>
        <a:ext cx="30167" cy="30167"/>
      </dsp:txXfrm>
    </dsp:sp>
    <dsp:sp modelId="{9BB99E7A-33E5-4DC6-BCC0-25F19F74E4C0}">
      <dsp:nvSpPr>
        <dsp:cNvPr id="0" name=""/>
        <dsp:cNvSpPr/>
      </dsp:nvSpPr>
      <dsp:spPr>
        <a:xfrm>
          <a:off x="4109330" y="3006891"/>
          <a:ext cx="920509" cy="4602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Center</a:t>
          </a:r>
          <a:endParaRPr lang="ko-KR" altLang="en-US" sz="900" kern="1200" dirty="0"/>
        </a:p>
      </dsp:txBody>
      <dsp:txXfrm>
        <a:off x="4122810" y="3020371"/>
        <a:ext cx="893549" cy="433294"/>
      </dsp:txXfrm>
    </dsp:sp>
    <dsp:sp modelId="{C3775EC3-7C4B-4ACE-B906-C02155641936}">
      <dsp:nvSpPr>
        <dsp:cNvPr id="0" name=""/>
        <dsp:cNvSpPr/>
      </dsp:nvSpPr>
      <dsp:spPr>
        <a:xfrm>
          <a:off x="5029840" y="3229602"/>
          <a:ext cx="368203" cy="14831"/>
        </a:xfrm>
        <a:custGeom>
          <a:avLst/>
          <a:gdLst/>
          <a:ahLst/>
          <a:cxnLst/>
          <a:rect l="0" t="0" r="0" b="0"/>
          <a:pathLst>
            <a:path>
              <a:moveTo>
                <a:pt x="0" y="7415"/>
              </a:moveTo>
              <a:lnTo>
                <a:pt x="368203" y="74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204737" y="3227813"/>
        <a:ext cx="18410" cy="18410"/>
      </dsp:txXfrm>
    </dsp:sp>
    <dsp:sp modelId="{FAD4727A-73CB-4283-BADF-43CCB8FCCB8C}">
      <dsp:nvSpPr>
        <dsp:cNvPr id="0" name=""/>
        <dsp:cNvSpPr/>
      </dsp:nvSpPr>
      <dsp:spPr>
        <a:xfrm>
          <a:off x="5398044" y="2793567"/>
          <a:ext cx="1698525" cy="8869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결과 사진</a:t>
          </a:r>
          <a:br>
            <a:rPr lang="en-US" altLang="ko-KR" sz="900" kern="1200" dirty="0"/>
          </a:br>
          <a:r>
            <a:rPr lang="ko-KR" altLang="en-US" sz="900" kern="1200" dirty="0" err="1"/>
            <a:t>가로형</a:t>
          </a:r>
          <a:r>
            <a:rPr lang="ko-KR" altLang="en-US" sz="900" kern="1200" dirty="0"/>
            <a:t> </a:t>
          </a:r>
          <a:r>
            <a:rPr lang="en-US" altLang="ko-KR" sz="900" kern="1200" dirty="0"/>
            <a:t>or </a:t>
          </a:r>
          <a:r>
            <a:rPr lang="ko-KR" altLang="en-US" sz="900" kern="1200" dirty="0" err="1"/>
            <a:t>세로형</a:t>
          </a:r>
          <a:endParaRPr lang="ko-KR" altLang="en-US" sz="900" kern="1200" dirty="0"/>
        </a:p>
      </dsp:txBody>
      <dsp:txXfrm>
        <a:off x="5424020" y="2819543"/>
        <a:ext cx="1646573" cy="834950"/>
      </dsp:txXfrm>
    </dsp:sp>
    <dsp:sp modelId="{5BD6D886-7D61-4D29-869D-6CC64A06CA13}">
      <dsp:nvSpPr>
        <dsp:cNvPr id="0" name=""/>
        <dsp:cNvSpPr/>
      </dsp:nvSpPr>
      <dsp:spPr>
        <a:xfrm>
          <a:off x="7096569" y="3229602"/>
          <a:ext cx="368203" cy="14831"/>
        </a:xfrm>
        <a:custGeom>
          <a:avLst/>
          <a:gdLst/>
          <a:ahLst/>
          <a:cxnLst/>
          <a:rect l="0" t="0" r="0" b="0"/>
          <a:pathLst>
            <a:path>
              <a:moveTo>
                <a:pt x="0" y="7415"/>
              </a:moveTo>
              <a:lnTo>
                <a:pt x="368203" y="74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271466" y="3227813"/>
        <a:ext cx="18410" cy="18410"/>
      </dsp:txXfrm>
    </dsp:sp>
    <dsp:sp modelId="{0AC3B6F2-EFE6-411A-8170-D112C0BE452C}">
      <dsp:nvSpPr>
        <dsp:cNvPr id="0" name=""/>
        <dsp:cNvSpPr/>
      </dsp:nvSpPr>
      <dsp:spPr>
        <a:xfrm>
          <a:off x="7464773" y="3006891"/>
          <a:ext cx="920509" cy="4602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 err="1"/>
            <a:t>Pix_ratio</a:t>
          </a:r>
          <a:br>
            <a:rPr lang="en-US" altLang="ko-KR" sz="900" kern="1200" dirty="0"/>
          </a:br>
          <a:r>
            <a:rPr lang="en-US" altLang="ko-KR" sz="900" kern="1200" dirty="0"/>
            <a:t>0.1, 0.56, 0.82</a:t>
          </a:r>
          <a:endParaRPr lang="ko-KR" altLang="en-US" sz="900" kern="1200" dirty="0"/>
        </a:p>
      </dsp:txBody>
      <dsp:txXfrm>
        <a:off x="7478253" y="3020371"/>
        <a:ext cx="893549" cy="433294"/>
      </dsp:txXfrm>
    </dsp:sp>
    <dsp:sp modelId="{557ACC6B-3B4F-46C0-8798-356555D9300B}">
      <dsp:nvSpPr>
        <dsp:cNvPr id="0" name=""/>
        <dsp:cNvSpPr/>
      </dsp:nvSpPr>
      <dsp:spPr>
        <a:xfrm rot="4476659">
          <a:off x="469517" y="3845768"/>
          <a:ext cx="1383134" cy="14831"/>
        </a:xfrm>
        <a:custGeom>
          <a:avLst/>
          <a:gdLst/>
          <a:ahLst/>
          <a:cxnLst/>
          <a:rect l="0" t="0" r="0" b="0"/>
          <a:pathLst>
            <a:path>
              <a:moveTo>
                <a:pt x="0" y="7415"/>
              </a:moveTo>
              <a:lnTo>
                <a:pt x="1383134" y="7415"/>
              </a:lnTo>
            </a:path>
          </a:pathLst>
        </a:custGeom>
        <a:noFill/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126505" y="3818606"/>
        <a:ext cx="69156" cy="69156"/>
      </dsp:txXfrm>
    </dsp:sp>
    <dsp:sp modelId="{213F587B-9E1D-4F02-863F-2E04F3B5B424}">
      <dsp:nvSpPr>
        <dsp:cNvPr id="0" name=""/>
        <dsp:cNvSpPr/>
      </dsp:nvSpPr>
      <dsp:spPr>
        <a:xfrm>
          <a:off x="1344606" y="4289828"/>
          <a:ext cx="1101970" cy="460254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피사체가 큰 경우</a:t>
          </a:r>
        </a:p>
      </dsp:txBody>
      <dsp:txXfrm>
        <a:off x="1358086" y="4303308"/>
        <a:ext cx="1075010" cy="433294"/>
      </dsp:txXfrm>
    </dsp:sp>
    <dsp:sp modelId="{A559B698-4F93-4F58-A87F-C6613F297702}">
      <dsp:nvSpPr>
        <dsp:cNvPr id="0" name=""/>
        <dsp:cNvSpPr/>
      </dsp:nvSpPr>
      <dsp:spPr>
        <a:xfrm rot="20970659">
          <a:off x="2426751" y="4296561"/>
          <a:ext cx="2372783" cy="14831"/>
        </a:xfrm>
        <a:custGeom>
          <a:avLst/>
          <a:gdLst/>
          <a:ahLst/>
          <a:cxnLst/>
          <a:rect l="0" t="0" r="0" b="0"/>
          <a:pathLst>
            <a:path>
              <a:moveTo>
                <a:pt x="0" y="7415"/>
              </a:moveTo>
              <a:lnTo>
                <a:pt x="2372783" y="7415"/>
              </a:lnTo>
            </a:path>
          </a:pathLst>
        </a:custGeom>
        <a:noFill/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553823" y="4244657"/>
        <a:ext cx="118639" cy="118639"/>
      </dsp:txXfrm>
    </dsp:sp>
    <dsp:sp modelId="{37F37D0D-EAD8-4D9D-9406-649029E1CD5C}">
      <dsp:nvSpPr>
        <dsp:cNvPr id="0" name=""/>
        <dsp:cNvSpPr/>
      </dsp:nvSpPr>
      <dsp:spPr>
        <a:xfrm>
          <a:off x="4779710" y="3857870"/>
          <a:ext cx="920509" cy="460254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3</a:t>
          </a:r>
          <a:r>
            <a:rPr lang="ko-KR" altLang="en-US" sz="900" kern="1200" dirty="0"/>
            <a:t>분할</a:t>
          </a:r>
        </a:p>
      </dsp:txBody>
      <dsp:txXfrm>
        <a:off x="4793190" y="3871350"/>
        <a:ext cx="893549" cy="433294"/>
      </dsp:txXfrm>
    </dsp:sp>
    <dsp:sp modelId="{C0757499-C148-466B-A760-952B3E72A41C}">
      <dsp:nvSpPr>
        <dsp:cNvPr id="0" name=""/>
        <dsp:cNvSpPr/>
      </dsp:nvSpPr>
      <dsp:spPr>
        <a:xfrm rot="21179603">
          <a:off x="5693655" y="3973351"/>
          <a:ext cx="1758103" cy="14831"/>
        </a:xfrm>
        <a:custGeom>
          <a:avLst/>
          <a:gdLst/>
          <a:ahLst/>
          <a:cxnLst/>
          <a:rect l="0" t="0" r="0" b="0"/>
          <a:pathLst>
            <a:path>
              <a:moveTo>
                <a:pt x="0" y="7415"/>
              </a:moveTo>
              <a:lnTo>
                <a:pt x="1758103" y="7415"/>
              </a:lnTo>
            </a:path>
          </a:pathLst>
        </a:custGeom>
        <a:noFill/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528754" y="3936815"/>
        <a:ext cx="87905" cy="87905"/>
      </dsp:txXfrm>
    </dsp:sp>
    <dsp:sp modelId="{38C10A2E-D5EE-41EA-99A7-8D81EDCE86C8}">
      <dsp:nvSpPr>
        <dsp:cNvPr id="0" name=""/>
        <dsp:cNvSpPr/>
      </dsp:nvSpPr>
      <dsp:spPr>
        <a:xfrm>
          <a:off x="7445194" y="3643409"/>
          <a:ext cx="920509" cy="460254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피사체 </a:t>
          </a:r>
          <a:r>
            <a:rPr lang="ko-KR" altLang="en-US" sz="900" kern="1200" dirty="0" err="1"/>
            <a:t>가로형</a:t>
          </a:r>
          <a:endParaRPr lang="ko-KR" altLang="en-US" sz="900" kern="1200" dirty="0"/>
        </a:p>
      </dsp:txBody>
      <dsp:txXfrm>
        <a:off x="7458674" y="3656889"/>
        <a:ext cx="893549" cy="433294"/>
      </dsp:txXfrm>
    </dsp:sp>
    <dsp:sp modelId="{28C2C309-37C3-4160-A16D-D714208D0200}">
      <dsp:nvSpPr>
        <dsp:cNvPr id="0" name=""/>
        <dsp:cNvSpPr/>
      </dsp:nvSpPr>
      <dsp:spPr>
        <a:xfrm rot="596516">
          <a:off x="5687008" y="4232480"/>
          <a:ext cx="1759605" cy="14831"/>
        </a:xfrm>
        <a:custGeom>
          <a:avLst/>
          <a:gdLst/>
          <a:ahLst/>
          <a:cxnLst/>
          <a:rect l="0" t="0" r="0" b="0"/>
          <a:pathLst>
            <a:path>
              <a:moveTo>
                <a:pt x="0" y="7415"/>
              </a:moveTo>
              <a:lnTo>
                <a:pt x="1759605" y="7415"/>
              </a:lnTo>
            </a:path>
          </a:pathLst>
        </a:custGeom>
        <a:noFill/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522821" y="4195905"/>
        <a:ext cx="87980" cy="87980"/>
      </dsp:txXfrm>
    </dsp:sp>
    <dsp:sp modelId="{546E1C4B-490C-4B4F-91B1-9992194816EA}">
      <dsp:nvSpPr>
        <dsp:cNvPr id="0" name=""/>
        <dsp:cNvSpPr/>
      </dsp:nvSpPr>
      <dsp:spPr>
        <a:xfrm>
          <a:off x="7433402" y="4161666"/>
          <a:ext cx="920509" cy="460254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피사체 </a:t>
          </a:r>
          <a:r>
            <a:rPr lang="ko-KR" altLang="en-US" sz="900" kern="1200" dirty="0" err="1"/>
            <a:t>세로형</a:t>
          </a:r>
          <a:endParaRPr lang="ko-KR" altLang="en-US" sz="900" kern="1200" dirty="0"/>
        </a:p>
      </dsp:txBody>
      <dsp:txXfrm>
        <a:off x="7446882" y="4175146"/>
        <a:ext cx="893549" cy="433294"/>
      </dsp:txXfrm>
    </dsp:sp>
    <dsp:sp modelId="{9F522288-05AD-4C8B-A088-C6AB05F34870}">
      <dsp:nvSpPr>
        <dsp:cNvPr id="0" name=""/>
        <dsp:cNvSpPr/>
      </dsp:nvSpPr>
      <dsp:spPr>
        <a:xfrm rot="902016">
          <a:off x="2405234" y="4825854"/>
          <a:ext cx="2415817" cy="14831"/>
        </a:xfrm>
        <a:custGeom>
          <a:avLst/>
          <a:gdLst/>
          <a:ahLst/>
          <a:cxnLst/>
          <a:rect l="0" t="0" r="0" b="0"/>
          <a:pathLst>
            <a:path>
              <a:moveTo>
                <a:pt x="0" y="7415"/>
              </a:moveTo>
              <a:lnTo>
                <a:pt x="2415817" y="7415"/>
              </a:lnTo>
            </a:path>
          </a:pathLst>
        </a:custGeom>
        <a:noFill/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552747" y="4772874"/>
        <a:ext cx="120790" cy="120790"/>
      </dsp:txXfrm>
    </dsp:sp>
    <dsp:sp modelId="{C7AD479D-49C9-40F3-BD6B-4AA3219DE385}">
      <dsp:nvSpPr>
        <dsp:cNvPr id="0" name=""/>
        <dsp:cNvSpPr/>
      </dsp:nvSpPr>
      <dsp:spPr>
        <a:xfrm>
          <a:off x="4779710" y="4916456"/>
          <a:ext cx="920509" cy="460254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900" kern="1200" dirty="0"/>
            <a:t>center</a:t>
          </a:r>
          <a:endParaRPr lang="ko-KR" altLang="en-US" sz="900" kern="1200" dirty="0"/>
        </a:p>
      </dsp:txBody>
      <dsp:txXfrm>
        <a:off x="4793190" y="4929936"/>
        <a:ext cx="893549" cy="433294"/>
      </dsp:txXfrm>
    </dsp:sp>
    <dsp:sp modelId="{7D314B70-E8E0-4DA6-99D9-F5AC3A7889EA}">
      <dsp:nvSpPr>
        <dsp:cNvPr id="0" name=""/>
        <dsp:cNvSpPr/>
      </dsp:nvSpPr>
      <dsp:spPr>
        <a:xfrm rot="21080201">
          <a:off x="5690244" y="5007473"/>
          <a:ext cx="1748613" cy="14831"/>
        </a:xfrm>
        <a:custGeom>
          <a:avLst/>
          <a:gdLst/>
          <a:ahLst/>
          <a:cxnLst/>
          <a:rect l="0" t="0" r="0" b="0"/>
          <a:pathLst>
            <a:path>
              <a:moveTo>
                <a:pt x="0" y="7415"/>
              </a:moveTo>
              <a:lnTo>
                <a:pt x="1748613" y="7415"/>
              </a:lnTo>
            </a:path>
          </a:pathLst>
        </a:custGeom>
        <a:noFill/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520836" y="4971173"/>
        <a:ext cx="87430" cy="87430"/>
      </dsp:txXfrm>
    </dsp:sp>
    <dsp:sp modelId="{5AC775E5-5CDB-4AA8-88BD-79BA87AC3DD3}">
      <dsp:nvSpPr>
        <dsp:cNvPr id="0" name=""/>
        <dsp:cNvSpPr/>
      </dsp:nvSpPr>
      <dsp:spPr>
        <a:xfrm>
          <a:off x="7428882" y="4653066"/>
          <a:ext cx="920509" cy="460254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피사체 </a:t>
          </a:r>
          <a:r>
            <a:rPr lang="ko-KR" altLang="en-US" sz="900" kern="1200" dirty="0" err="1"/>
            <a:t>가로형</a:t>
          </a:r>
          <a:endParaRPr lang="ko-KR" altLang="en-US" sz="900" kern="1200" dirty="0"/>
        </a:p>
      </dsp:txBody>
      <dsp:txXfrm>
        <a:off x="7442362" y="4666546"/>
        <a:ext cx="893549" cy="433294"/>
      </dsp:txXfrm>
    </dsp:sp>
    <dsp:sp modelId="{4927297E-6880-4134-91E0-F047376EDEB4}">
      <dsp:nvSpPr>
        <dsp:cNvPr id="0" name=""/>
        <dsp:cNvSpPr/>
      </dsp:nvSpPr>
      <dsp:spPr>
        <a:xfrm rot="417684">
          <a:off x="5693861" y="5243708"/>
          <a:ext cx="1725068" cy="14831"/>
        </a:xfrm>
        <a:custGeom>
          <a:avLst/>
          <a:gdLst/>
          <a:ahLst/>
          <a:cxnLst/>
          <a:rect l="0" t="0" r="0" b="0"/>
          <a:pathLst>
            <a:path>
              <a:moveTo>
                <a:pt x="0" y="7415"/>
              </a:moveTo>
              <a:lnTo>
                <a:pt x="1725068" y="7415"/>
              </a:lnTo>
            </a:path>
          </a:pathLst>
        </a:custGeom>
        <a:noFill/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513269" y="5207997"/>
        <a:ext cx="86253" cy="86253"/>
      </dsp:txXfrm>
    </dsp:sp>
    <dsp:sp modelId="{705D1E90-8AFE-47B1-8B37-79AC4166F226}">
      <dsp:nvSpPr>
        <dsp:cNvPr id="0" name=""/>
        <dsp:cNvSpPr/>
      </dsp:nvSpPr>
      <dsp:spPr>
        <a:xfrm>
          <a:off x="7412571" y="5125536"/>
          <a:ext cx="920509" cy="460254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900" kern="1200" dirty="0"/>
            <a:t>피사체 </a:t>
          </a:r>
          <a:r>
            <a:rPr lang="ko-KR" altLang="en-US" sz="900" kern="1200" dirty="0" err="1"/>
            <a:t>세로형</a:t>
          </a:r>
          <a:endParaRPr lang="ko-KR" altLang="en-US" sz="900" kern="1200" dirty="0"/>
        </a:p>
      </dsp:txBody>
      <dsp:txXfrm>
        <a:off x="7426051" y="5139016"/>
        <a:ext cx="893549" cy="43329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FE3FE6-7F31-4F56-9025-96192DA77079}">
      <dsp:nvSpPr>
        <dsp:cNvPr id="0" name=""/>
        <dsp:cNvSpPr/>
      </dsp:nvSpPr>
      <dsp:spPr>
        <a:xfrm>
          <a:off x="5687" y="2827483"/>
          <a:ext cx="922335" cy="461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Original Image</a:t>
          </a:r>
          <a:endParaRPr lang="ko-KR" altLang="en-US" sz="1000" kern="1200" dirty="0"/>
        </a:p>
      </dsp:txBody>
      <dsp:txXfrm>
        <a:off x="19194" y="2840990"/>
        <a:ext cx="895321" cy="434153"/>
      </dsp:txXfrm>
    </dsp:sp>
    <dsp:sp modelId="{E4AC6FD6-B658-4F7C-A2E8-7180317F3479}">
      <dsp:nvSpPr>
        <dsp:cNvPr id="0" name=""/>
        <dsp:cNvSpPr/>
      </dsp:nvSpPr>
      <dsp:spPr>
        <a:xfrm rot="19457599">
          <a:off x="885318" y="2918050"/>
          <a:ext cx="454344" cy="14860"/>
        </a:xfrm>
        <a:custGeom>
          <a:avLst/>
          <a:gdLst/>
          <a:ahLst/>
          <a:cxnLst/>
          <a:rect l="0" t="0" r="0" b="0"/>
          <a:pathLst>
            <a:path>
              <a:moveTo>
                <a:pt x="0" y="7430"/>
              </a:moveTo>
              <a:lnTo>
                <a:pt x="454344" y="74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101132" y="2914122"/>
        <a:ext cx="22717" cy="22717"/>
      </dsp:txXfrm>
    </dsp:sp>
    <dsp:sp modelId="{7EC1E927-A5A3-4B68-9918-E578D16BA93E}">
      <dsp:nvSpPr>
        <dsp:cNvPr id="0" name=""/>
        <dsp:cNvSpPr/>
      </dsp:nvSpPr>
      <dsp:spPr>
        <a:xfrm>
          <a:off x="1296957" y="2562311"/>
          <a:ext cx="1108841" cy="461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/>
            <a:t>피사체 작은 경우</a:t>
          </a:r>
        </a:p>
      </dsp:txBody>
      <dsp:txXfrm>
        <a:off x="1310464" y="2575818"/>
        <a:ext cx="1081827" cy="434153"/>
      </dsp:txXfrm>
    </dsp:sp>
    <dsp:sp modelId="{1E318E44-5CA7-4877-AD26-EEA0FF244FB0}">
      <dsp:nvSpPr>
        <dsp:cNvPr id="0" name=""/>
        <dsp:cNvSpPr/>
      </dsp:nvSpPr>
      <dsp:spPr>
        <a:xfrm rot="16850697">
          <a:off x="1814986" y="2070723"/>
          <a:ext cx="1455477" cy="14860"/>
        </a:xfrm>
        <a:custGeom>
          <a:avLst/>
          <a:gdLst/>
          <a:ahLst/>
          <a:cxnLst/>
          <a:rect l="0" t="0" r="0" b="0"/>
          <a:pathLst>
            <a:path>
              <a:moveTo>
                <a:pt x="0" y="7430"/>
              </a:moveTo>
              <a:lnTo>
                <a:pt x="1455477" y="74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506337" y="2041767"/>
        <a:ext cx="72773" cy="72773"/>
      </dsp:txXfrm>
    </dsp:sp>
    <dsp:sp modelId="{9FBAA3B2-40A5-49FB-BC39-928329A8B687}">
      <dsp:nvSpPr>
        <dsp:cNvPr id="0" name=""/>
        <dsp:cNvSpPr/>
      </dsp:nvSpPr>
      <dsp:spPr>
        <a:xfrm>
          <a:off x="2679649" y="1132829"/>
          <a:ext cx="922335" cy="461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16:9</a:t>
          </a:r>
          <a:endParaRPr lang="ko-KR" altLang="en-US" sz="1000" kern="1200" dirty="0"/>
        </a:p>
      </dsp:txBody>
      <dsp:txXfrm>
        <a:off x="2693156" y="1146336"/>
        <a:ext cx="895321" cy="434153"/>
      </dsp:txXfrm>
    </dsp:sp>
    <dsp:sp modelId="{A3AB6617-1187-4445-9162-334B367614F7}">
      <dsp:nvSpPr>
        <dsp:cNvPr id="0" name=""/>
        <dsp:cNvSpPr/>
      </dsp:nvSpPr>
      <dsp:spPr>
        <a:xfrm rot="18079077">
          <a:off x="3430940" y="1051695"/>
          <a:ext cx="712370" cy="14860"/>
        </a:xfrm>
        <a:custGeom>
          <a:avLst/>
          <a:gdLst/>
          <a:ahLst/>
          <a:cxnLst/>
          <a:rect l="0" t="0" r="0" b="0"/>
          <a:pathLst>
            <a:path>
              <a:moveTo>
                <a:pt x="0" y="7430"/>
              </a:moveTo>
              <a:lnTo>
                <a:pt x="712370" y="74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769317" y="1041316"/>
        <a:ext cx="35618" cy="35618"/>
      </dsp:txXfrm>
    </dsp:sp>
    <dsp:sp modelId="{C0657366-A118-41D1-9F6C-E6476CC725F5}">
      <dsp:nvSpPr>
        <dsp:cNvPr id="0" name=""/>
        <dsp:cNvSpPr/>
      </dsp:nvSpPr>
      <dsp:spPr>
        <a:xfrm>
          <a:off x="3972266" y="613372"/>
          <a:ext cx="922335" cy="2829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3</a:t>
          </a:r>
          <a:r>
            <a:rPr lang="ko-KR" altLang="en-US" sz="1000" kern="1200" dirty="0"/>
            <a:t>분할</a:t>
          </a:r>
        </a:p>
      </dsp:txBody>
      <dsp:txXfrm>
        <a:off x="3980553" y="621659"/>
        <a:ext cx="905761" cy="266357"/>
      </dsp:txXfrm>
    </dsp:sp>
    <dsp:sp modelId="{2A2D6A8E-65C2-4EA6-861F-23907706B337}">
      <dsp:nvSpPr>
        <dsp:cNvPr id="0" name=""/>
        <dsp:cNvSpPr/>
      </dsp:nvSpPr>
      <dsp:spPr>
        <a:xfrm>
          <a:off x="4894602" y="747407"/>
          <a:ext cx="379098" cy="14860"/>
        </a:xfrm>
        <a:custGeom>
          <a:avLst/>
          <a:gdLst/>
          <a:ahLst/>
          <a:cxnLst/>
          <a:rect l="0" t="0" r="0" b="0"/>
          <a:pathLst>
            <a:path>
              <a:moveTo>
                <a:pt x="0" y="7430"/>
              </a:moveTo>
              <a:lnTo>
                <a:pt x="379098" y="74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074674" y="745360"/>
        <a:ext cx="18954" cy="18954"/>
      </dsp:txXfrm>
    </dsp:sp>
    <dsp:sp modelId="{B42BBB2C-478B-442E-B6DD-D4A119EAFEF1}">
      <dsp:nvSpPr>
        <dsp:cNvPr id="0" name=""/>
        <dsp:cNvSpPr/>
      </dsp:nvSpPr>
      <dsp:spPr>
        <a:xfrm>
          <a:off x="5273701" y="482236"/>
          <a:ext cx="1738695" cy="545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/>
            <a:t>결과 사진</a:t>
          </a:r>
          <a:endParaRPr lang="en-US" altLang="ko-KR" sz="700" kern="1200" dirty="0"/>
        </a:p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 err="1"/>
            <a:t>가로형</a:t>
          </a:r>
          <a:r>
            <a:rPr lang="ko-KR" altLang="en-US" sz="700" kern="1200" dirty="0"/>
            <a:t> </a:t>
          </a:r>
          <a:r>
            <a:rPr lang="en-US" altLang="ko-KR" sz="700" kern="1200" dirty="0"/>
            <a:t>or </a:t>
          </a:r>
          <a:r>
            <a:rPr lang="ko-KR" altLang="en-US" sz="700" kern="1200" dirty="0" err="1"/>
            <a:t>세로형</a:t>
          </a:r>
          <a:r>
            <a:rPr lang="ko-KR" altLang="en-US" sz="700" kern="1200" dirty="0"/>
            <a:t> 프레임</a:t>
          </a:r>
        </a:p>
      </dsp:txBody>
      <dsp:txXfrm>
        <a:off x="5289669" y="498204"/>
        <a:ext cx="1706759" cy="513265"/>
      </dsp:txXfrm>
    </dsp:sp>
    <dsp:sp modelId="{BC5187FE-7695-49BB-AF65-F89902D8FA28}">
      <dsp:nvSpPr>
        <dsp:cNvPr id="0" name=""/>
        <dsp:cNvSpPr/>
      </dsp:nvSpPr>
      <dsp:spPr>
        <a:xfrm>
          <a:off x="7012396" y="747407"/>
          <a:ext cx="358770" cy="14860"/>
        </a:xfrm>
        <a:custGeom>
          <a:avLst/>
          <a:gdLst/>
          <a:ahLst/>
          <a:cxnLst/>
          <a:rect l="0" t="0" r="0" b="0"/>
          <a:pathLst>
            <a:path>
              <a:moveTo>
                <a:pt x="0" y="7430"/>
              </a:moveTo>
              <a:lnTo>
                <a:pt x="358770" y="74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182812" y="745868"/>
        <a:ext cx="17938" cy="17938"/>
      </dsp:txXfrm>
    </dsp:sp>
    <dsp:sp modelId="{EC0F608A-0BB3-4E33-854E-84FF93C6CE51}">
      <dsp:nvSpPr>
        <dsp:cNvPr id="0" name=""/>
        <dsp:cNvSpPr/>
      </dsp:nvSpPr>
      <dsp:spPr>
        <a:xfrm>
          <a:off x="7371166" y="524253"/>
          <a:ext cx="922335" cy="461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 err="1"/>
            <a:t>Pix_ratio</a:t>
          </a:r>
          <a:br>
            <a:rPr lang="en-US" altLang="ko-KR" sz="1000" kern="1200" dirty="0"/>
          </a:br>
          <a:r>
            <a:rPr lang="en-US" altLang="ko-KR" sz="1000" kern="1200" dirty="0"/>
            <a:t>0.1, 0.56, 0.82</a:t>
          </a:r>
          <a:endParaRPr lang="ko-KR" altLang="en-US" sz="1000" kern="1200" dirty="0"/>
        </a:p>
      </dsp:txBody>
      <dsp:txXfrm>
        <a:off x="7384673" y="537760"/>
        <a:ext cx="895321" cy="434153"/>
      </dsp:txXfrm>
    </dsp:sp>
    <dsp:sp modelId="{16F3F26C-1930-4FBC-8D31-00F2987688C1}">
      <dsp:nvSpPr>
        <dsp:cNvPr id="0" name=""/>
        <dsp:cNvSpPr/>
      </dsp:nvSpPr>
      <dsp:spPr>
        <a:xfrm rot="3252290">
          <a:off x="3465955" y="1621781"/>
          <a:ext cx="655392" cy="14860"/>
        </a:xfrm>
        <a:custGeom>
          <a:avLst/>
          <a:gdLst/>
          <a:ahLst/>
          <a:cxnLst/>
          <a:rect l="0" t="0" r="0" b="0"/>
          <a:pathLst>
            <a:path>
              <a:moveTo>
                <a:pt x="0" y="7430"/>
              </a:moveTo>
              <a:lnTo>
                <a:pt x="655392" y="74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777266" y="1612827"/>
        <a:ext cx="32769" cy="32769"/>
      </dsp:txXfrm>
    </dsp:sp>
    <dsp:sp modelId="{1808F8A5-BB57-4FAD-AED1-B807D7E5BBEE}">
      <dsp:nvSpPr>
        <dsp:cNvPr id="0" name=""/>
        <dsp:cNvSpPr/>
      </dsp:nvSpPr>
      <dsp:spPr>
        <a:xfrm>
          <a:off x="3985317" y="1753545"/>
          <a:ext cx="922335" cy="2829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Center</a:t>
          </a:r>
          <a:endParaRPr lang="ko-KR" altLang="en-US" sz="1000" kern="1200" dirty="0"/>
        </a:p>
      </dsp:txBody>
      <dsp:txXfrm>
        <a:off x="3993604" y="1761832"/>
        <a:ext cx="905761" cy="266357"/>
      </dsp:txXfrm>
    </dsp:sp>
    <dsp:sp modelId="{2BAB30F6-A9CC-45DF-AE05-3B9E1031D773}">
      <dsp:nvSpPr>
        <dsp:cNvPr id="0" name=""/>
        <dsp:cNvSpPr/>
      </dsp:nvSpPr>
      <dsp:spPr>
        <a:xfrm>
          <a:off x="4907653" y="1887580"/>
          <a:ext cx="319192" cy="14860"/>
        </a:xfrm>
        <a:custGeom>
          <a:avLst/>
          <a:gdLst/>
          <a:ahLst/>
          <a:cxnLst/>
          <a:rect l="0" t="0" r="0" b="0"/>
          <a:pathLst>
            <a:path>
              <a:moveTo>
                <a:pt x="0" y="7430"/>
              </a:moveTo>
              <a:lnTo>
                <a:pt x="319192" y="74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059270" y="1887030"/>
        <a:ext cx="15959" cy="15959"/>
      </dsp:txXfrm>
    </dsp:sp>
    <dsp:sp modelId="{99D0C394-AC79-4ECC-81A3-217A78A9DFF4}">
      <dsp:nvSpPr>
        <dsp:cNvPr id="0" name=""/>
        <dsp:cNvSpPr/>
      </dsp:nvSpPr>
      <dsp:spPr>
        <a:xfrm>
          <a:off x="5226846" y="1622409"/>
          <a:ext cx="1824832" cy="545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/>
            <a:t>결과 사진</a:t>
          </a:r>
          <a:br>
            <a:rPr lang="en-US" altLang="ko-KR" sz="700" kern="1200" dirty="0"/>
          </a:br>
          <a:r>
            <a:rPr lang="ko-KR" altLang="en-US" sz="700" kern="1200" dirty="0" err="1"/>
            <a:t>가로형</a:t>
          </a:r>
          <a:r>
            <a:rPr lang="ko-KR" altLang="en-US" sz="700" kern="1200" dirty="0"/>
            <a:t> </a:t>
          </a:r>
          <a:r>
            <a:rPr lang="en-US" altLang="ko-KR" sz="700" kern="1200" dirty="0"/>
            <a:t>or </a:t>
          </a:r>
          <a:r>
            <a:rPr lang="ko-KR" altLang="en-US" sz="700" kern="1200" dirty="0" err="1"/>
            <a:t>세로형</a:t>
          </a:r>
          <a:r>
            <a:rPr lang="ko-KR" altLang="en-US" sz="700" kern="1200" dirty="0"/>
            <a:t> 프레임</a:t>
          </a:r>
        </a:p>
      </dsp:txBody>
      <dsp:txXfrm>
        <a:off x="5242814" y="1638377"/>
        <a:ext cx="1792896" cy="513265"/>
      </dsp:txXfrm>
    </dsp:sp>
    <dsp:sp modelId="{9EB9B43B-9EB6-4933-9F2A-D5B272F72BF1}">
      <dsp:nvSpPr>
        <dsp:cNvPr id="0" name=""/>
        <dsp:cNvSpPr/>
      </dsp:nvSpPr>
      <dsp:spPr>
        <a:xfrm>
          <a:off x="7051678" y="1887580"/>
          <a:ext cx="347554" cy="14860"/>
        </a:xfrm>
        <a:custGeom>
          <a:avLst/>
          <a:gdLst/>
          <a:ahLst/>
          <a:cxnLst/>
          <a:rect l="0" t="0" r="0" b="0"/>
          <a:pathLst>
            <a:path>
              <a:moveTo>
                <a:pt x="0" y="7430"/>
              </a:moveTo>
              <a:lnTo>
                <a:pt x="347554" y="74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216767" y="1886321"/>
        <a:ext cx="17377" cy="17377"/>
      </dsp:txXfrm>
    </dsp:sp>
    <dsp:sp modelId="{1FC02F39-9C3F-4094-82D9-14A11F368A91}">
      <dsp:nvSpPr>
        <dsp:cNvPr id="0" name=""/>
        <dsp:cNvSpPr/>
      </dsp:nvSpPr>
      <dsp:spPr>
        <a:xfrm>
          <a:off x="7399233" y="1664426"/>
          <a:ext cx="922335" cy="461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 err="1"/>
            <a:t>Pix_ratio</a:t>
          </a:r>
          <a:br>
            <a:rPr lang="en-US" altLang="ko-KR" sz="1000" kern="1200" dirty="0"/>
          </a:br>
          <a:r>
            <a:rPr lang="en-US" altLang="ko-KR" sz="1000" kern="1200" dirty="0"/>
            <a:t>0.1, 0.56, 0.82</a:t>
          </a:r>
          <a:endParaRPr lang="ko-KR" altLang="en-US" sz="1000" kern="1200" dirty="0"/>
        </a:p>
      </dsp:txBody>
      <dsp:txXfrm>
        <a:off x="7412740" y="1677933"/>
        <a:ext cx="895321" cy="434153"/>
      </dsp:txXfrm>
    </dsp:sp>
    <dsp:sp modelId="{108C552A-2F47-4852-BADD-3B28452387AE}">
      <dsp:nvSpPr>
        <dsp:cNvPr id="0" name=""/>
        <dsp:cNvSpPr/>
      </dsp:nvSpPr>
      <dsp:spPr>
        <a:xfrm rot="4691294">
          <a:off x="1843867" y="3477067"/>
          <a:ext cx="1413126" cy="14860"/>
        </a:xfrm>
        <a:custGeom>
          <a:avLst/>
          <a:gdLst/>
          <a:ahLst/>
          <a:cxnLst/>
          <a:rect l="0" t="0" r="0" b="0"/>
          <a:pathLst>
            <a:path>
              <a:moveTo>
                <a:pt x="0" y="7430"/>
              </a:moveTo>
              <a:lnTo>
                <a:pt x="1413126" y="74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2515102" y="3449169"/>
        <a:ext cx="70656" cy="70656"/>
      </dsp:txXfrm>
    </dsp:sp>
    <dsp:sp modelId="{6E00EB78-92B1-4709-84F7-EF7C20D82A16}">
      <dsp:nvSpPr>
        <dsp:cNvPr id="0" name=""/>
        <dsp:cNvSpPr/>
      </dsp:nvSpPr>
      <dsp:spPr>
        <a:xfrm>
          <a:off x="2695062" y="3945515"/>
          <a:ext cx="922335" cy="461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4:3</a:t>
          </a:r>
          <a:endParaRPr lang="ko-KR" altLang="en-US" sz="1000" kern="1200" dirty="0"/>
        </a:p>
      </dsp:txBody>
      <dsp:txXfrm>
        <a:off x="2708569" y="3959022"/>
        <a:ext cx="895321" cy="434153"/>
      </dsp:txXfrm>
    </dsp:sp>
    <dsp:sp modelId="{EE8DB0CF-242B-4910-8408-BF39D3902497}">
      <dsp:nvSpPr>
        <dsp:cNvPr id="0" name=""/>
        <dsp:cNvSpPr/>
      </dsp:nvSpPr>
      <dsp:spPr>
        <a:xfrm rot="17652872">
          <a:off x="3374040" y="3792390"/>
          <a:ext cx="825157" cy="14860"/>
        </a:xfrm>
        <a:custGeom>
          <a:avLst/>
          <a:gdLst/>
          <a:ahLst/>
          <a:cxnLst/>
          <a:rect l="0" t="0" r="0" b="0"/>
          <a:pathLst>
            <a:path>
              <a:moveTo>
                <a:pt x="0" y="7430"/>
              </a:moveTo>
              <a:lnTo>
                <a:pt x="825157" y="74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765990" y="3779192"/>
        <a:ext cx="41257" cy="41257"/>
      </dsp:txXfrm>
    </dsp:sp>
    <dsp:sp modelId="{2F3B527D-5966-4770-A167-B191DD8C46C3}">
      <dsp:nvSpPr>
        <dsp:cNvPr id="0" name=""/>
        <dsp:cNvSpPr/>
      </dsp:nvSpPr>
      <dsp:spPr>
        <a:xfrm>
          <a:off x="3955839" y="3282077"/>
          <a:ext cx="922335" cy="2829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3</a:t>
          </a:r>
          <a:r>
            <a:rPr lang="ko-KR" altLang="en-US" sz="1000" kern="1200" dirty="0"/>
            <a:t>분할</a:t>
          </a:r>
        </a:p>
      </dsp:txBody>
      <dsp:txXfrm>
        <a:off x="3964126" y="3290364"/>
        <a:ext cx="905761" cy="266357"/>
      </dsp:txXfrm>
    </dsp:sp>
    <dsp:sp modelId="{6A4202F0-9501-46E5-ADEC-B5B2E495D92E}">
      <dsp:nvSpPr>
        <dsp:cNvPr id="0" name=""/>
        <dsp:cNvSpPr/>
      </dsp:nvSpPr>
      <dsp:spPr>
        <a:xfrm>
          <a:off x="4878175" y="3416112"/>
          <a:ext cx="399426" cy="14860"/>
        </a:xfrm>
        <a:custGeom>
          <a:avLst/>
          <a:gdLst/>
          <a:ahLst/>
          <a:cxnLst/>
          <a:rect l="0" t="0" r="0" b="0"/>
          <a:pathLst>
            <a:path>
              <a:moveTo>
                <a:pt x="0" y="7430"/>
              </a:moveTo>
              <a:lnTo>
                <a:pt x="399426" y="74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067903" y="3413556"/>
        <a:ext cx="19971" cy="19971"/>
      </dsp:txXfrm>
    </dsp:sp>
    <dsp:sp modelId="{8B1BB165-AF69-4D7E-A7D4-CC778E539BBE}">
      <dsp:nvSpPr>
        <dsp:cNvPr id="0" name=""/>
        <dsp:cNvSpPr/>
      </dsp:nvSpPr>
      <dsp:spPr>
        <a:xfrm>
          <a:off x="5277602" y="3150941"/>
          <a:ext cx="1707990" cy="545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/>
            <a:t>결과 사진</a:t>
          </a:r>
          <a:br>
            <a:rPr lang="en-US" altLang="ko-KR" sz="700" kern="1200" dirty="0"/>
          </a:br>
          <a:r>
            <a:rPr lang="ko-KR" altLang="en-US" sz="700" kern="1200" dirty="0" err="1"/>
            <a:t>가로형</a:t>
          </a:r>
          <a:r>
            <a:rPr lang="ko-KR" altLang="en-US" sz="700" kern="1200" dirty="0"/>
            <a:t> </a:t>
          </a:r>
          <a:r>
            <a:rPr lang="en-US" altLang="ko-KR" sz="700" kern="1200" dirty="0"/>
            <a:t>or</a:t>
          </a:r>
          <a:r>
            <a:rPr lang="ko-KR" altLang="en-US" sz="700" kern="1200" dirty="0" err="1"/>
            <a:t>세로형</a:t>
          </a:r>
          <a:endParaRPr lang="ko-KR" altLang="en-US" sz="700" kern="1200" dirty="0"/>
        </a:p>
      </dsp:txBody>
      <dsp:txXfrm>
        <a:off x="5293570" y="3166909"/>
        <a:ext cx="1676054" cy="513265"/>
      </dsp:txXfrm>
    </dsp:sp>
    <dsp:sp modelId="{A22AA746-B4B5-47E1-B3F1-0EE3C3E2705C}">
      <dsp:nvSpPr>
        <dsp:cNvPr id="0" name=""/>
        <dsp:cNvSpPr/>
      </dsp:nvSpPr>
      <dsp:spPr>
        <a:xfrm>
          <a:off x="6985593" y="3416112"/>
          <a:ext cx="399426" cy="14860"/>
        </a:xfrm>
        <a:custGeom>
          <a:avLst/>
          <a:gdLst/>
          <a:ahLst/>
          <a:cxnLst/>
          <a:rect l="0" t="0" r="0" b="0"/>
          <a:pathLst>
            <a:path>
              <a:moveTo>
                <a:pt x="0" y="7430"/>
              </a:moveTo>
              <a:lnTo>
                <a:pt x="399426" y="74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175320" y="3413556"/>
        <a:ext cx="19971" cy="19971"/>
      </dsp:txXfrm>
    </dsp:sp>
    <dsp:sp modelId="{719AAE1C-F585-46C9-BFF1-9BF63DBEC8DF}">
      <dsp:nvSpPr>
        <dsp:cNvPr id="0" name=""/>
        <dsp:cNvSpPr/>
      </dsp:nvSpPr>
      <dsp:spPr>
        <a:xfrm>
          <a:off x="7385019" y="3192958"/>
          <a:ext cx="922335" cy="461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 err="1"/>
            <a:t>Pix_ratio</a:t>
          </a:r>
          <a:br>
            <a:rPr lang="en-US" altLang="ko-KR" sz="1000" kern="1200" dirty="0"/>
          </a:br>
          <a:r>
            <a:rPr lang="en-US" altLang="ko-KR" sz="1000" kern="1200" dirty="0"/>
            <a:t>0.1, 0.56, 0.82</a:t>
          </a:r>
          <a:endParaRPr lang="ko-KR" altLang="en-US" sz="1000" kern="1200" dirty="0"/>
        </a:p>
      </dsp:txBody>
      <dsp:txXfrm>
        <a:off x="7398526" y="3206465"/>
        <a:ext cx="895321" cy="434153"/>
      </dsp:txXfrm>
    </dsp:sp>
    <dsp:sp modelId="{612FF9EE-12EE-4AE0-BC23-E710D0A4859F}">
      <dsp:nvSpPr>
        <dsp:cNvPr id="0" name=""/>
        <dsp:cNvSpPr/>
      </dsp:nvSpPr>
      <dsp:spPr>
        <a:xfrm rot="4053463">
          <a:off x="3338408" y="4585751"/>
          <a:ext cx="902517" cy="14860"/>
        </a:xfrm>
        <a:custGeom>
          <a:avLst/>
          <a:gdLst/>
          <a:ahLst/>
          <a:cxnLst/>
          <a:rect l="0" t="0" r="0" b="0"/>
          <a:pathLst>
            <a:path>
              <a:moveTo>
                <a:pt x="0" y="7430"/>
              </a:moveTo>
              <a:lnTo>
                <a:pt x="902517" y="74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3767104" y="4570619"/>
        <a:ext cx="45125" cy="45125"/>
      </dsp:txXfrm>
    </dsp:sp>
    <dsp:sp modelId="{9BB99E7A-33E5-4DC6-BCC0-25F19F74E4C0}">
      <dsp:nvSpPr>
        <dsp:cNvPr id="0" name=""/>
        <dsp:cNvSpPr/>
      </dsp:nvSpPr>
      <dsp:spPr>
        <a:xfrm>
          <a:off x="3961936" y="4868799"/>
          <a:ext cx="922335" cy="2829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/>
            <a:t>Center</a:t>
          </a:r>
          <a:endParaRPr lang="ko-KR" altLang="en-US" sz="1000" kern="1200" dirty="0"/>
        </a:p>
      </dsp:txBody>
      <dsp:txXfrm>
        <a:off x="3970223" y="4877086"/>
        <a:ext cx="905761" cy="266357"/>
      </dsp:txXfrm>
    </dsp:sp>
    <dsp:sp modelId="{C3775EC3-7C4B-4ACE-B906-C02155641936}">
      <dsp:nvSpPr>
        <dsp:cNvPr id="0" name=""/>
        <dsp:cNvSpPr/>
      </dsp:nvSpPr>
      <dsp:spPr>
        <a:xfrm>
          <a:off x="4884272" y="5002834"/>
          <a:ext cx="409590" cy="14860"/>
        </a:xfrm>
        <a:custGeom>
          <a:avLst/>
          <a:gdLst/>
          <a:ahLst/>
          <a:cxnLst/>
          <a:rect l="0" t="0" r="0" b="0"/>
          <a:pathLst>
            <a:path>
              <a:moveTo>
                <a:pt x="0" y="7430"/>
              </a:moveTo>
              <a:lnTo>
                <a:pt x="409590" y="74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5078828" y="5000024"/>
        <a:ext cx="20479" cy="20479"/>
      </dsp:txXfrm>
    </dsp:sp>
    <dsp:sp modelId="{FAD4727A-73CB-4283-BADF-43CCB8FCCB8C}">
      <dsp:nvSpPr>
        <dsp:cNvPr id="0" name=""/>
        <dsp:cNvSpPr/>
      </dsp:nvSpPr>
      <dsp:spPr>
        <a:xfrm>
          <a:off x="5293863" y="4737663"/>
          <a:ext cx="1701894" cy="5452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45" tIns="4445" rIns="4445" bIns="4445" numCol="1" spcCol="1270" anchor="ctr" anchorCtr="0">
          <a:noAutofit/>
        </a:bodyPr>
        <a:lstStyle/>
        <a:p>
          <a:pPr marL="0" lvl="0" indent="0" algn="ctr" defTabSz="311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700" kern="1200" dirty="0"/>
            <a:t>결과 사진</a:t>
          </a:r>
          <a:br>
            <a:rPr lang="en-US" altLang="ko-KR" sz="700" kern="1200" dirty="0"/>
          </a:br>
          <a:r>
            <a:rPr lang="ko-KR" altLang="en-US" sz="700" kern="1200" dirty="0" err="1"/>
            <a:t>가로형</a:t>
          </a:r>
          <a:r>
            <a:rPr lang="ko-KR" altLang="en-US" sz="700" kern="1200" dirty="0"/>
            <a:t> </a:t>
          </a:r>
          <a:r>
            <a:rPr lang="en-US" altLang="ko-KR" sz="700" kern="1200" dirty="0"/>
            <a:t>or </a:t>
          </a:r>
          <a:r>
            <a:rPr lang="ko-KR" altLang="en-US" sz="700" kern="1200" dirty="0" err="1"/>
            <a:t>세로형</a:t>
          </a:r>
          <a:endParaRPr lang="ko-KR" altLang="en-US" sz="700" kern="1200" dirty="0"/>
        </a:p>
      </dsp:txBody>
      <dsp:txXfrm>
        <a:off x="5309831" y="4753631"/>
        <a:ext cx="1669958" cy="513265"/>
      </dsp:txXfrm>
    </dsp:sp>
    <dsp:sp modelId="{5BD6D886-7D61-4D29-869D-6CC64A06CA13}">
      <dsp:nvSpPr>
        <dsp:cNvPr id="0" name=""/>
        <dsp:cNvSpPr/>
      </dsp:nvSpPr>
      <dsp:spPr>
        <a:xfrm>
          <a:off x="6995757" y="5002834"/>
          <a:ext cx="399426" cy="14860"/>
        </a:xfrm>
        <a:custGeom>
          <a:avLst/>
          <a:gdLst/>
          <a:ahLst/>
          <a:cxnLst/>
          <a:rect l="0" t="0" r="0" b="0"/>
          <a:pathLst>
            <a:path>
              <a:moveTo>
                <a:pt x="0" y="7430"/>
              </a:moveTo>
              <a:lnTo>
                <a:pt x="399426" y="743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7185485" y="5000278"/>
        <a:ext cx="19971" cy="19971"/>
      </dsp:txXfrm>
    </dsp:sp>
    <dsp:sp modelId="{0AC3B6F2-EFE6-411A-8170-D112C0BE452C}">
      <dsp:nvSpPr>
        <dsp:cNvPr id="0" name=""/>
        <dsp:cNvSpPr/>
      </dsp:nvSpPr>
      <dsp:spPr>
        <a:xfrm>
          <a:off x="7395184" y="4779680"/>
          <a:ext cx="922335" cy="4611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000" kern="1200" dirty="0" err="1"/>
            <a:t>Pix_ratio</a:t>
          </a:r>
          <a:br>
            <a:rPr lang="en-US" altLang="ko-KR" sz="1000" kern="1200" dirty="0"/>
          </a:br>
          <a:r>
            <a:rPr lang="en-US" altLang="ko-KR" sz="1000" kern="1200" dirty="0"/>
            <a:t>0.1, 0.56, 0.82</a:t>
          </a:r>
          <a:endParaRPr lang="ko-KR" altLang="en-US" sz="1000" kern="1200" dirty="0"/>
        </a:p>
      </dsp:txBody>
      <dsp:txXfrm>
        <a:off x="7408691" y="4793187"/>
        <a:ext cx="895321" cy="434153"/>
      </dsp:txXfrm>
    </dsp:sp>
    <dsp:sp modelId="{557ACC6B-3B4F-46C0-8798-356555D9300B}">
      <dsp:nvSpPr>
        <dsp:cNvPr id="0" name=""/>
        <dsp:cNvSpPr/>
      </dsp:nvSpPr>
      <dsp:spPr>
        <a:xfrm rot="1886091">
          <a:off x="896392" y="3163034"/>
          <a:ext cx="431033" cy="14860"/>
        </a:xfrm>
        <a:custGeom>
          <a:avLst/>
          <a:gdLst/>
          <a:ahLst/>
          <a:cxnLst/>
          <a:rect l="0" t="0" r="0" b="0"/>
          <a:pathLst>
            <a:path>
              <a:moveTo>
                <a:pt x="0" y="7430"/>
              </a:moveTo>
              <a:lnTo>
                <a:pt x="431033" y="7430"/>
              </a:lnTo>
            </a:path>
          </a:pathLst>
        </a:custGeom>
        <a:noFill/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101133" y="3159689"/>
        <a:ext cx="21551" cy="21551"/>
      </dsp:txXfrm>
    </dsp:sp>
    <dsp:sp modelId="{213F587B-9E1D-4F02-863F-2E04F3B5B424}">
      <dsp:nvSpPr>
        <dsp:cNvPr id="0" name=""/>
        <dsp:cNvSpPr/>
      </dsp:nvSpPr>
      <dsp:spPr>
        <a:xfrm>
          <a:off x="1295795" y="3052279"/>
          <a:ext cx="1104155" cy="461167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/>
            <a:t>피사체 큰 경우</a:t>
          </a:r>
        </a:p>
      </dsp:txBody>
      <dsp:txXfrm>
        <a:off x="1309302" y="3065786"/>
        <a:ext cx="1077141" cy="43415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FE3FE6-7F31-4F56-9025-96192DA77079}">
      <dsp:nvSpPr>
        <dsp:cNvPr id="0" name=""/>
        <dsp:cNvSpPr/>
      </dsp:nvSpPr>
      <dsp:spPr>
        <a:xfrm>
          <a:off x="1060" y="1156197"/>
          <a:ext cx="1570639" cy="7853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Original Image</a:t>
          </a:r>
          <a:endParaRPr lang="ko-KR" altLang="en-US" sz="1500" kern="1200" dirty="0"/>
        </a:p>
      </dsp:txBody>
      <dsp:txXfrm>
        <a:off x="24061" y="1179198"/>
        <a:ext cx="1524637" cy="739317"/>
      </dsp:txXfrm>
    </dsp:sp>
    <dsp:sp modelId="{E4AC6FD6-B658-4F7C-A2E8-7180317F3479}">
      <dsp:nvSpPr>
        <dsp:cNvPr id="0" name=""/>
        <dsp:cNvSpPr/>
      </dsp:nvSpPr>
      <dsp:spPr>
        <a:xfrm rot="19164409">
          <a:off x="1469705" y="1255414"/>
          <a:ext cx="847652" cy="35332"/>
        </a:xfrm>
        <a:custGeom>
          <a:avLst/>
          <a:gdLst/>
          <a:ahLst/>
          <a:cxnLst/>
          <a:rect l="0" t="0" r="0" b="0"/>
          <a:pathLst>
            <a:path>
              <a:moveTo>
                <a:pt x="0" y="17666"/>
              </a:moveTo>
              <a:lnTo>
                <a:pt x="847652" y="1766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872339" y="1251889"/>
        <a:ext cx="42382" cy="42382"/>
      </dsp:txXfrm>
    </dsp:sp>
    <dsp:sp modelId="{7EC1E927-A5A3-4B68-9918-E578D16BA93E}">
      <dsp:nvSpPr>
        <dsp:cNvPr id="0" name=""/>
        <dsp:cNvSpPr/>
      </dsp:nvSpPr>
      <dsp:spPr>
        <a:xfrm>
          <a:off x="2215362" y="604643"/>
          <a:ext cx="1888238" cy="78531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피사체 작은 경우</a:t>
          </a:r>
        </a:p>
      </dsp:txBody>
      <dsp:txXfrm>
        <a:off x="2238363" y="627644"/>
        <a:ext cx="1842236" cy="739317"/>
      </dsp:txXfrm>
    </dsp:sp>
    <dsp:sp modelId="{557ACC6B-3B4F-46C0-8798-356555D9300B}">
      <dsp:nvSpPr>
        <dsp:cNvPr id="0" name=""/>
        <dsp:cNvSpPr/>
      </dsp:nvSpPr>
      <dsp:spPr>
        <a:xfrm rot="1886091">
          <a:off x="1517835" y="1722593"/>
          <a:ext cx="734003" cy="35332"/>
        </a:xfrm>
        <a:custGeom>
          <a:avLst/>
          <a:gdLst/>
          <a:ahLst/>
          <a:cxnLst/>
          <a:rect l="0" t="0" r="0" b="0"/>
          <a:pathLst>
            <a:path>
              <a:moveTo>
                <a:pt x="0" y="17666"/>
              </a:moveTo>
              <a:lnTo>
                <a:pt x="734003" y="17666"/>
              </a:lnTo>
            </a:path>
          </a:pathLst>
        </a:custGeom>
        <a:noFill/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1866487" y="1721909"/>
        <a:ext cx="36700" cy="36700"/>
      </dsp:txXfrm>
    </dsp:sp>
    <dsp:sp modelId="{213F587B-9E1D-4F02-863F-2E04F3B5B424}">
      <dsp:nvSpPr>
        <dsp:cNvPr id="0" name=""/>
        <dsp:cNvSpPr/>
      </dsp:nvSpPr>
      <dsp:spPr>
        <a:xfrm>
          <a:off x="2197975" y="1539001"/>
          <a:ext cx="1880259" cy="785319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피사체가 큰 경우</a:t>
          </a:r>
        </a:p>
      </dsp:txBody>
      <dsp:txXfrm>
        <a:off x="2220976" y="1562002"/>
        <a:ext cx="1834257" cy="739317"/>
      </dsp:txXfrm>
    </dsp:sp>
    <dsp:sp modelId="{A559B698-4F93-4F58-A87F-C6613F297702}">
      <dsp:nvSpPr>
        <dsp:cNvPr id="0" name=""/>
        <dsp:cNvSpPr/>
      </dsp:nvSpPr>
      <dsp:spPr>
        <a:xfrm rot="18144862">
          <a:off x="3853369" y="1504843"/>
          <a:ext cx="969331" cy="35332"/>
        </a:xfrm>
        <a:custGeom>
          <a:avLst/>
          <a:gdLst/>
          <a:ahLst/>
          <a:cxnLst/>
          <a:rect l="0" t="0" r="0" b="0"/>
          <a:pathLst>
            <a:path>
              <a:moveTo>
                <a:pt x="0" y="17666"/>
              </a:moveTo>
              <a:lnTo>
                <a:pt x="969331" y="17666"/>
              </a:lnTo>
            </a:path>
          </a:pathLst>
        </a:custGeom>
        <a:noFill/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313801" y="1498276"/>
        <a:ext cx="48466" cy="48466"/>
      </dsp:txXfrm>
    </dsp:sp>
    <dsp:sp modelId="{37F37D0D-EAD8-4D9D-9406-649029E1CD5C}">
      <dsp:nvSpPr>
        <dsp:cNvPr id="0" name=""/>
        <dsp:cNvSpPr/>
      </dsp:nvSpPr>
      <dsp:spPr>
        <a:xfrm>
          <a:off x="4597834" y="720698"/>
          <a:ext cx="1570639" cy="785319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3</a:t>
          </a:r>
          <a:r>
            <a:rPr lang="ko-KR" altLang="en-US" sz="1500" kern="1200" dirty="0"/>
            <a:t>분할</a:t>
          </a:r>
        </a:p>
      </dsp:txBody>
      <dsp:txXfrm>
        <a:off x="4620835" y="743699"/>
        <a:ext cx="1524637" cy="739317"/>
      </dsp:txXfrm>
    </dsp:sp>
    <dsp:sp modelId="{C0757499-C148-466B-A760-952B3E72A41C}">
      <dsp:nvSpPr>
        <dsp:cNvPr id="0" name=""/>
        <dsp:cNvSpPr/>
      </dsp:nvSpPr>
      <dsp:spPr>
        <a:xfrm rot="19445496">
          <a:off x="6109186" y="912728"/>
          <a:ext cx="623926" cy="35332"/>
        </a:xfrm>
        <a:custGeom>
          <a:avLst/>
          <a:gdLst/>
          <a:ahLst/>
          <a:cxnLst/>
          <a:rect l="0" t="0" r="0" b="0"/>
          <a:pathLst>
            <a:path>
              <a:moveTo>
                <a:pt x="0" y="17666"/>
              </a:moveTo>
              <a:lnTo>
                <a:pt x="623926" y="17666"/>
              </a:lnTo>
            </a:path>
          </a:pathLst>
        </a:custGeom>
        <a:noFill/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405551" y="914796"/>
        <a:ext cx="31196" cy="31196"/>
      </dsp:txXfrm>
    </dsp:sp>
    <dsp:sp modelId="{38C10A2E-D5EE-41EA-99A7-8D81EDCE86C8}">
      <dsp:nvSpPr>
        <dsp:cNvPr id="0" name=""/>
        <dsp:cNvSpPr/>
      </dsp:nvSpPr>
      <dsp:spPr>
        <a:xfrm>
          <a:off x="6673826" y="354771"/>
          <a:ext cx="1570639" cy="785319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결과사진 </a:t>
          </a:r>
          <a:endParaRPr lang="en-US" altLang="ko-KR" sz="1500" kern="1200" dirty="0"/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 err="1"/>
            <a:t>가로형</a:t>
          </a:r>
          <a:endParaRPr lang="ko-KR" altLang="en-US" sz="1500" kern="1200" dirty="0"/>
        </a:p>
      </dsp:txBody>
      <dsp:txXfrm>
        <a:off x="6696827" y="377772"/>
        <a:ext cx="1524637" cy="739317"/>
      </dsp:txXfrm>
    </dsp:sp>
    <dsp:sp modelId="{28C2C309-37C3-4160-A16D-D714208D0200}">
      <dsp:nvSpPr>
        <dsp:cNvPr id="0" name=""/>
        <dsp:cNvSpPr/>
      </dsp:nvSpPr>
      <dsp:spPr>
        <a:xfrm rot="2743670">
          <a:off x="6059183" y="1354871"/>
          <a:ext cx="723931" cy="35332"/>
        </a:xfrm>
        <a:custGeom>
          <a:avLst/>
          <a:gdLst/>
          <a:ahLst/>
          <a:cxnLst/>
          <a:rect l="0" t="0" r="0" b="0"/>
          <a:pathLst>
            <a:path>
              <a:moveTo>
                <a:pt x="0" y="17666"/>
              </a:moveTo>
              <a:lnTo>
                <a:pt x="723931" y="17666"/>
              </a:lnTo>
            </a:path>
          </a:pathLst>
        </a:custGeom>
        <a:noFill/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403051" y="1354439"/>
        <a:ext cx="36196" cy="36196"/>
      </dsp:txXfrm>
    </dsp:sp>
    <dsp:sp modelId="{546E1C4B-490C-4B4F-91B1-9992194816EA}">
      <dsp:nvSpPr>
        <dsp:cNvPr id="0" name=""/>
        <dsp:cNvSpPr/>
      </dsp:nvSpPr>
      <dsp:spPr>
        <a:xfrm>
          <a:off x="6673826" y="1239056"/>
          <a:ext cx="1570639" cy="785319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결과사진</a:t>
          </a:r>
          <a:endParaRPr lang="en-US" altLang="ko-KR" sz="1500" kern="1200" dirty="0"/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 err="1"/>
            <a:t>세로형</a:t>
          </a:r>
          <a:endParaRPr lang="ko-KR" altLang="en-US" sz="1500" kern="1200" dirty="0"/>
        </a:p>
      </dsp:txBody>
      <dsp:txXfrm>
        <a:off x="6696827" y="1262057"/>
        <a:ext cx="1524637" cy="739317"/>
      </dsp:txXfrm>
    </dsp:sp>
    <dsp:sp modelId="{9F522288-05AD-4C8B-A088-C6AB05F34870}">
      <dsp:nvSpPr>
        <dsp:cNvPr id="0" name=""/>
        <dsp:cNvSpPr/>
      </dsp:nvSpPr>
      <dsp:spPr>
        <a:xfrm rot="3701382">
          <a:off x="3790219" y="2396287"/>
          <a:ext cx="1095630" cy="35332"/>
        </a:xfrm>
        <a:custGeom>
          <a:avLst/>
          <a:gdLst/>
          <a:ahLst/>
          <a:cxnLst/>
          <a:rect l="0" t="0" r="0" b="0"/>
          <a:pathLst>
            <a:path>
              <a:moveTo>
                <a:pt x="0" y="17666"/>
              </a:moveTo>
              <a:lnTo>
                <a:pt x="1095630" y="17666"/>
              </a:lnTo>
            </a:path>
          </a:pathLst>
        </a:custGeom>
        <a:noFill/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4310643" y="2386562"/>
        <a:ext cx="54781" cy="54781"/>
      </dsp:txXfrm>
    </dsp:sp>
    <dsp:sp modelId="{C7AD479D-49C9-40F3-BD6B-4AA3219DE385}">
      <dsp:nvSpPr>
        <dsp:cNvPr id="0" name=""/>
        <dsp:cNvSpPr/>
      </dsp:nvSpPr>
      <dsp:spPr>
        <a:xfrm>
          <a:off x="4597834" y="2503585"/>
          <a:ext cx="1570639" cy="785319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500" kern="1200" dirty="0"/>
            <a:t>center</a:t>
          </a:r>
          <a:endParaRPr lang="ko-KR" altLang="en-US" sz="1500" kern="1200" dirty="0"/>
        </a:p>
      </dsp:txBody>
      <dsp:txXfrm>
        <a:off x="4620835" y="2526586"/>
        <a:ext cx="1524637" cy="739317"/>
      </dsp:txXfrm>
    </dsp:sp>
    <dsp:sp modelId="{7D314B70-E8E0-4DA6-99D9-F5AC3A7889EA}">
      <dsp:nvSpPr>
        <dsp:cNvPr id="0" name=""/>
        <dsp:cNvSpPr/>
      </dsp:nvSpPr>
      <dsp:spPr>
        <a:xfrm rot="19191930">
          <a:off x="6090651" y="2665546"/>
          <a:ext cx="660995" cy="35332"/>
        </a:xfrm>
        <a:custGeom>
          <a:avLst/>
          <a:gdLst/>
          <a:ahLst/>
          <a:cxnLst/>
          <a:rect l="0" t="0" r="0" b="0"/>
          <a:pathLst>
            <a:path>
              <a:moveTo>
                <a:pt x="0" y="17666"/>
              </a:moveTo>
              <a:lnTo>
                <a:pt x="660995" y="17666"/>
              </a:lnTo>
            </a:path>
          </a:pathLst>
        </a:custGeom>
        <a:noFill/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404624" y="2666687"/>
        <a:ext cx="33049" cy="33049"/>
      </dsp:txXfrm>
    </dsp:sp>
    <dsp:sp modelId="{5AC775E5-5CDB-4AA8-88BD-79BA87AC3DD3}">
      <dsp:nvSpPr>
        <dsp:cNvPr id="0" name=""/>
        <dsp:cNvSpPr/>
      </dsp:nvSpPr>
      <dsp:spPr>
        <a:xfrm>
          <a:off x="6673826" y="2077518"/>
          <a:ext cx="1570639" cy="785319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결과사진</a:t>
          </a:r>
          <a:endParaRPr lang="en-US" altLang="ko-KR" sz="1500" kern="1200" dirty="0"/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 err="1"/>
            <a:t>가로형</a:t>
          </a:r>
          <a:endParaRPr lang="ko-KR" altLang="en-US" sz="1500" kern="1200" dirty="0"/>
        </a:p>
      </dsp:txBody>
      <dsp:txXfrm>
        <a:off x="6696827" y="2100519"/>
        <a:ext cx="1524637" cy="739317"/>
      </dsp:txXfrm>
    </dsp:sp>
    <dsp:sp modelId="{4927297E-6880-4134-91E0-F047376EDEB4}">
      <dsp:nvSpPr>
        <dsp:cNvPr id="0" name=""/>
        <dsp:cNvSpPr/>
      </dsp:nvSpPr>
      <dsp:spPr>
        <a:xfrm rot="2399026">
          <a:off x="6091382" y="3090478"/>
          <a:ext cx="659534" cy="35332"/>
        </a:xfrm>
        <a:custGeom>
          <a:avLst/>
          <a:gdLst/>
          <a:ahLst/>
          <a:cxnLst/>
          <a:rect l="0" t="0" r="0" b="0"/>
          <a:pathLst>
            <a:path>
              <a:moveTo>
                <a:pt x="0" y="17666"/>
              </a:moveTo>
              <a:lnTo>
                <a:pt x="659534" y="17666"/>
              </a:lnTo>
            </a:path>
          </a:pathLst>
        </a:custGeom>
        <a:noFill/>
        <a:ln w="12700" cap="flat" cmpd="sng" algn="ctr">
          <a:solidFill>
            <a:srgbClr val="FF0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500" kern="1200"/>
        </a:p>
      </dsp:txBody>
      <dsp:txXfrm>
        <a:off x="6404661" y="3091656"/>
        <a:ext cx="32976" cy="32976"/>
      </dsp:txXfrm>
    </dsp:sp>
    <dsp:sp modelId="{705D1E90-8AFE-47B1-8B37-79AC4166F226}">
      <dsp:nvSpPr>
        <dsp:cNvPr id="0" name=""/>
        <dsp:cNvSpPr/>
      </dsp:nvSpPr>
      <dsp:spPr>
        <a:xfrm>
          <a:off x="6673826" y="2927383"/>
          <a:ext cx="1570639" cy="785319"/>
        </a:xfrm>
        <a:prstGeom prst="roundRect">
          <a:avLst>
            <a:gd name="adj" fmla="val 10000"/>
          </a:avLst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/>
            <a:t>결과사진</a:t>
          </a:r>
          <a:endParaRPr lang="en-US" altLang="ko-KR" sz="1500" kern="1200" dirty="0"/>
        </a:p>
        <a:p>
          <a:pPr marL="0" lvl="0" indent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500" kern="1200" dirty="0" err="1"/>
            <a:t>세로형</a:t>
          </a:r>
          <a:endParaRPr lang="ko-KR" altLang="en-US" sz="1500" kern="1200" dirty="0"/>
        </a:p>
      </dsp:txBody>
      <dsp:txXfrm>
        <a:off x="6696827" y="2950384"/>
        <a:ext cx="1524637" cy="7393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B84B72-0A77-43A6-9376-8B8429071B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802C95-64F0-4F9E-9F64-F33BDA2A1B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5B1FF8-2562-4165-938C-622D9C09A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35B8-2898-4981-A0BF-6A00847F9C6C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1F9BAF-E67F-4E01-9306-3F41EDEDE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192048F-0093-41B6-90E1-90BCE843F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10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0D8916-DCF9-474E-B96D-AD42A80F8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E716491-541E-427D-BEBD-52BBF51A91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DF8851-66B7-495B-8AEF-5F3C76D9F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35B8-2898-4981-A0BF-6A00847F9C6C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1A5C0B-3D9B-4B8D-844E-21521DC2E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55525E-CE39-4C75-8C0F-CF62BFB9E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145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DFD8084-3B78-4B08-A294-5A9EBA0316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A2F7CF9-A114-469E-AA7A-21E75932E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5C459E-6FF7-46B6-9558-F6D7FBE05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35B8-2898-4981-A0BF-6A00847F9C6C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08CA69-0442-47DB-A296-F6753713E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B0CD98-FAE4-47C9-8B6D-4C6A6D039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462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B6E638-FA2A-4E8B-8228-65E714733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2D7DC1-7B2E-4A9E-8281-66DB64098E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6C4874-58AA-4A3A-9C4F-613CE9946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35B8-2898-4981-A0BF-6A00847F9C6C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C3706C-668B-49C8-8BEF-74A897466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B34FFA-7969-442D-B8A7-3FEF8CE03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5145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D49441-AA4C-4682-BCA1-D5088001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C2BE8B1-FAA7-47BB-9CAA-67C570E949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1E9075-C39E-441D-960C-0DADDC188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35B8-2898-4981-A0BF-6A00847F9C6C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763A6C-F1F2-4B30-B630-EDB3F62F9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8D67430-BFA1-41B0-AF74-9350D8CC4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2631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B9E77F-6215-4D19-8B3A-F81982BF3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CEA906-B027-4F41-987C-12DF5EA554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355B31A-314B-4978-AB64-3140C17622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633D6E-5343-4C15-8415-399CFA540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35B8-2898-4981-A0BF-6A00847F9C6C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294E0AF-7714-44F1-84EA-D4CFCCD60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1A88DD8-3312-4BF3-ADAA-F43179334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00606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8ED5F-15A4-415F-A565-A7123203D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0C488F-3DB3-4DC7-9976-EE2E004C5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971099-5008-4D3E-A0CD-1D42D534E4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4091DBA-006E-4CFF-8E4A-917265768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20DF12F-CF87-4A8A-895D-43D1F7503CD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56767E8-99D1-4F3F-96A3-CDCE3FB106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35B8-2898-4981-A0BF-6A00847F9C6C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B642C7E-4FE0-49D5-9DC1-57FB18C66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E96D182-7AAB-4E67-A568-8857E8D95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79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D13280-0DFB-4F1D-B10A-484CDCBC9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0DF5150-B46C-4320-B37A-8ACE71F66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35B8-2898-4981-A0BF-6A00847F9C6C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FAB3342-8694-4D03-8607-CE4E71415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CF7B6AC-AEFE-4C06-AA8D-8E4B83B303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58639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C75B9F8-822A-4567-9A85-644A7C000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35B8-2898-4981-A0BF-6A00847F9C6C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5EC9F50-2AB0-4C0B-9D75-192ABDD2A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7AF14C-25E7-4972-A81E-6D4AEF592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54093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B9C2E3-AE8A-4B46-9932-3B8A519DC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21F83B-5A14-4B97-B4DE-D9BDEB599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20E8A8F-C9D3-4832-ADE1-2D422B38B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D14239-3AB5-42A9-B495-C776358A8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35B8-2898-4981-A0BF-6A00847F9C6C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639A117-FE86-4C68-BA1E-A1C41F04F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7076DF-94E2-4F2A-9001-2B3EAEE4D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2548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356E1F-C98F-49BB-99FE-1512F254C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99D1E56-B01C-4B33-BD98-83A3ABFFFF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E4AA0C-43C0-4197-B8E7-AF9BFB53E6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4156658-3E39-4024-A57A-7553016F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4735B8-2898-4981-A0BF-6A00847F9C6C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56C893-C8DB-432E-A91D-1611D4DD8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44EB23-01A9-4E32-B5D2-1DD441F9D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6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A026C55-67B8-4A3B-B2DE-487EE3FCF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2E1B574-DDB2-4144-A0E7-4BE090965D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D7AF6E-7D7C-4DC0-B251-BDE32879CA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735B8-2898-4981-A0BF-6A00847F9C6C}" type="datetimeFigureOut">
              <a:rPr lang="ko-KR" altLang="en-US" smtClean="0"/>
              <a:t>2018-06-04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E4CBEC-5179-4160-AF85-2432750658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AF7004-B332-4D06-B593-1AA5BBE894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1B286-AA55-4A28-9987-1B1096AC82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9923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eg"/><Relationship Id="rId9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3" Type="http://schemas.openxmlformats.org/officeDocument/2006/relationships/image" Target="../media/image34.jpg"/><Relationship Id="rId7" Type="http://schemas.openxmlformats.org/officeDocument/2006/relationships/image" Target="../media/image37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g"/><Relationship Id="rId5" Type="http://schemas.openxmlformats.org/officeDocument/2006/relationships/image" Target="../media/image11.jpg"/><Relationship Id="rId10" Type="http://schemas.openxmlformats.org/officeDocument/2006/relationships/image" Target="../media/image40.jpg"/><Relationship Id="rId4" Type="http://schemas.openxmlformats.org/officeDocument/2006/relationships/image" Target="../media/image35.jpg"/><Relationship Id="rId9" Type="http://schemas.openxmlformats.org/officeDocument/2006/relationships/image" Target="../media/image39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2.jpg"/><Relationship Id="rId7" Type="http://schemas.openxmlformats.org/officeDocument/2006/relationships/image" Target="../media/image45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10" Type="http://schemas.openxmlformats.org/officeDocument/2006/relationships/image" Target="../media/image32.jpg"/><Relationship Id="rId4" Type="http://schemas.openxmlformats.org/officeDocument/2006/relationships/image" Target="../media/image29.jpg"/><Relationship Id="rId9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93846C9-5AE4-4A43-9ED6-2416C6B074A5}"/>
              </a:ext>
            </a:extLst>
          </p:cNvPr>
          <p:cNvSpPr txBox="1"/>
          <p:nvPr/>
        </p:nvSpPr>
        <p:spPr>
          <a:xfrm>
            <a:off x="1238366" y="1026785"/>
            <a:ext cx="9715269" cy="138499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sz="4800" dirty="0"/>
              <a:t>Image Aesthetic improvement </a:t>
            </a:r>
            <a:r>
              <a:rPr lang="en-US" altLang="ko-KR" sz="3600" dirty="0"/>
              <a:t>using Deep learning networks </a:t>
            </a:r>
            <a:endParaRPr lang="en-US" altLang="ko-KR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F5B433-3690-4D08-9E09-95EA3962C487}"/>
              </a:ext>
            </a:extLst>
          </p:cNvPr>
          <p:cNvSpPr txBox="1"/>
          <p:nvPr/>
        </p:nvSpPr>
        <p:spPr>
          <a:xfrm>
            <a:off x="3848100" y="3311982"/>
            <a:ext cx="4495800" cy="64633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통신 및 신호처리 </a:t>
            </a:r>
            <a:endParaRPr lang="en-US" altLang="ko-KR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ctr"/>
            <a:r>
              <a:rPr lang="ko-KR" altLang="en-US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오승준</a:t>
            </a: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pc="-15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교수팀</a:t>
            </a: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spc="-1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조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78F92E-6B3A-4D41-A862-740107A38DB3}"/>
              </a:ext>
            </a:extLst>
          </p:cNvPr>
          <p:cNvCxnSpPr/>
          <p:nvPr/>
        </p:nvCxnSpPr>
        <p:spPr>
          <a:xfrm>
            <a:off x="774700" y="2855531"/>
            <a:ext cx="10642600" cy="4233"/>
          </a:xfrm>
          <a:prstGeom prst="line">
            <a:avLst/>
          </a:prstGeom>
          <a:ln w="4445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F153C0A-0AC4-4EDB-9F0C-78508E942F2D}"/>
              </a:ext>
            </a:extLst>
          </p:cNvPr>
          <p:cNvSpPr txBox="1"/>
          <p:nvPr/>
        </p:nvSpPr>
        <p:spPr>
          <a:xfrm>
            <a:off x="3848100" y="4673850"/>
            <a:ext cx="4495800" cy="120032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2012706067 </a:t>
            </a:r>
            <a:r>
              <a:rPr lang="ko-KR" altLang="en-US" dirty="0"/>
              <a:t>이동민</a:t>
            </a:r>
            <a:endParaRPr lang="en-US" altLang="ko-KR" dirty="0"/>
          </a:p>
          <a:p>
            <a:pPr algn="ctr"/>
            <a:r>
              <a:rPr lang="en-US" altLang="ko-KR" dirty="0"/>
              <a:t>2012706061 </a:t>
            </a:r>
            <a:r>
              <a:rPr lang="ko-KR" altLang="en-US" dirty="0"/>
              <a:t>노민준</a:t>
            </a:r>
            <a:endParaRPr lang="en-US" altLang="ko-KR" dirty="0"/>
          </a:p>
          <a:p>
            <a:pPr algn="ctr"/>
            <a:r>
              <a:rPr lang="en-US" altLang="ko-KR" dirty="0"/>
              <a:t>2015706103 </a:t>
            </a:r>
            <a:r>
              <a:rPr lang="ko-KR" altLang="en-US" dirty="0"/>
              <a:t>이강원</a:t>
            </a:r>
            <a:endParaRPr lang="en-US" altLang="ko-KR" dirty="0"/>
          </a:p>
          <a:p>
            <a:pPr algn="ctr"/>
            <a:r>
              <a:rPr lang="en-US" altLang="ko-KR" dirty="0"/>
              <a:t>2015706114 </a:t>
            </a:r>
            <a:r>
              <a:rPr lang="ko-KR" altLang="en-US" dirty="0"/>
              <a:t>최대현</a:t>
            </a:r>
            <a:endParaRPr lang="ko-KR" altLang="en-US" spc="-1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7818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FE0DE9AD-510E-4347-B595-BDB28599C8B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629EE39-84E7-420E-8037-0DDF510E41A5}"/>
              </a:ext>
            </a:extLst>
          </p:cNvPr>
          <p:cNvCxnSpPr>
            <a:cxnSpLocks/>
          </p:cNvCxnSpPr>
          <p:nvPr/>
        </p:nvCxnSpPr>
        <p:spPr>
          <a:xfrm>
            <a:off x="2622026" y="3515156"/>
            <a:ext cx="3113747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6FF72742-C469-4A1C-9C5A-14F3EF858643}"/>
              </a:ext>
            </a:extLst>
          </p:cNvPr>
          <p:cNvCxnSpPr>
            <a:cxnSpLocks/>
          </p:cNvCxnSpPr>
          <p:nvPr/>
        </p:nvCxnSpPr>
        <p:spPr>
          <a:xfrm>
            <a:off x="2622026" y="4330213"/>
            <a:ext cx="3113747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64A0A9E-22CE-4E26-84B3-3EB02618173E}"/>
              </a:ext>
            </a:extLst>
          </p:cNvPr>
          <p:cNvSpPr txBox="1"/>
          <p:nvPr/>
        </p:nvSpPr>
        <p:spPr>
          <a:xfrm>
            <a:off x="2737410" y="3660133"/>
            <a:ext cx="531677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spc="-12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ctr"/>
            <a:r>
              <a:rPr lang="ko-KR" altLang="en-US" sz="1400" dirty="0">
                <a:latin typeface="+mn-lt"/>
                <a:ea typeface="맑은 고딕" panose="020B0503020000020004" pitchFamily="50" charset="-127"/>
              </a:rPr>
              <a:t>획득 </a:t>
            </a:r>
            <a:endParaRPr lang="en-US" altLang="ko-KR" sz="1400" dirty="0">
              <a:latin typeface="+mn-lt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latin typeface="+mn-lt"/>
                <a:ea typeface="맑은 고딕" panose="020B0503020000020004" pitchFamily="50" charset="-127"/>
              </a:rPr>
              <a:t>정보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2B9E98-C82B-49A5-AC90-22EE7F471670}"/>
              </a:ext>
            </a:extLst>
          </p:cNvPr>
          <p:cNvSpPr txBox="1"/>
          <p:nvPr/>
        </p:nvSpPr>
        <p:spPr>
          <a:xfrm>
            <a:off x="4215899" y="3767855"/>
            <a:ext cx="88792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spc="-12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ctr"/>
            <a:r>
              <a:rPr lang="ko-KR" altLang="en-US" sz="1400" dirty="0">
                <a:latin typeface="+mn-lt"/>
                <a:ea typeface="맑은 고딕" panose="020B0503020000020004" pitchFamily="50" charset="-127"/>
              </a:rPr>
              <a:t>세부내용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31F1A0-C4AC-4FBC-9696-23C563BBF694}"/>
              </a:ext>
            </a:extLst>
          </p:cNvPr>
          <p:cNvSpPr txBox="1"/>
          <p:nvPr/>
        </p:nvSpPr>
        <p:spPr>
          <a:xfrm>
            <a:off x="4913443" y="3710303"/>
            <a:ext cx="675155" cy="246221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spc="-12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ctr"/>
            <a:endParaRPr lang="ko-KR" altLang="en-US" sz="1000" dirty="0">
              <a:latin typeface="+mn-lt"/>
              <a:ea typeface="맑은 고딕" panose="020B0503020000020004" pitchFamily="50" charset="-127"/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FFA21EA-1DC1-4A2B-96F8-62948741FFA1}"/>
              </a:ext>
            </a:extLst>
          </p:cNvPr>
          <p:cNvCxnSpPr/>
          <p:nvPr/>
        </p:nvCxnSpPr>
        <p:spPr>
          <a:xfrm>
            <a:off x="3357668" y="4636969"/>
            <a:ext cx="0" cy="200767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prstDash val="dash"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03D46A6-D86C-4A77-B2F3-646FF52263A1}"/>
              </a:ext>
            </a:extLst>
          </p:cNvPr>
          <p:cNvSpPr txBox="1"/>
          <p:nvPr/>
        </p:nvSpPr>
        <p:spPr>
          <a:xfrm>
            <a:off x="2616524" y="6037985"/>
            <a:ext cx="722171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spc="-12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ctr"/>
            <a:r>
              <a:rPr lang="ko-KR" altLang="en-US" sz="1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좌표값</a:t>
            </a:r>
            <a:endParaRPr lang="ko-KR" altLang="en-US" sz="14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516323" y="1412623"/>
            <a:ext cx="3219450" cy="1854200"/>
            <a:chOff x="4486275" y="1478159"/>
            <a:chExt cx="3219450" cy="1854200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0A4706AA-F412-4F56-8BAD-833D805304CB}"/>
                </a:ext>
              </a:extLst>
            </p:cNvPr>
            <p:cNvSpPr/>
            <p:nvPr/>
          </p:nvSpPr>
          <p:spPr>
            <a:xfrm>
              <a:off x="4486275" y="1478159"/>
              <a:ext cx="3219450" cy="1854200"/>
            </a:xfrm>
            <a:prstGeom prst="rect">
              <a:avLst/>
            </a:prstGeom>
            <a:solidFill>
              <a:srgbClr val="B14031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A05287E-7818-4565-B07B-B26D188FA57C}"/>
                </a:ext>
              </a:extLst>
            </p:cNvPr>
            <p:cNvSpPr txBox="1"/>
            <p:nvPr/>
          </p:nvSpPr>
          <p:spPr>
            <a:xfrm>
              <a:off x="4672015" y="1726493"/>
              <a:ext cx="2286000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Object detection</a:t>
              </a:r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D149314A-2973-43E2-A92E-95E5CD113390}"/>
                </a:ext>
              </a:extLst>
            </p:cNvPr>
            <p:cNvCxnSpPr/>
            <p:nvPr/>
          </p:nvCxnSpPr>
          <p:spPr>
            <a:xfrm>
              <a:off x="4771760" y="2311724"/>
              <a:ext cx="382748" cy="0"/>
            </a:xfrm>
            <a:prstGeom prst="line">
              <a:avLst/>
            </a:prstGeom>
            <a:ln w="28575">
              <a:solidFill>
                <a:schemeClr val="bg1"/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AE4006C-9777-468D-93FD-729809338BA9}"/>
                </a:ext>
              </a:extLst>
            </p:cNvPr>
            <p:cNvSpPr txBox="1"/>
            <p:nvPr/>
          </p:nvSpPr>
          <p:spPr>
            <a:xfrm>
              <a:off x="4643405" y="2437694"/>
              <a:ext cx="2905191" cy="646331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이미지 내의 피사체를 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detection</a:t>
              </a:r>
            </a:p>
            <a:p>
              <a:endPara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Network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에서 구도보정에 필요한 정보를 획득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D5A9C7A9-DC75-4DB1-A429-A5BF618C44D2}"/>
              </a:ext>
            </a:extLst>
          </p:cNvPr>
          <p:cNvSpPr txBox="1"/>
          <p:nvPr/>
        </p:nvSpPr>
        <p:spPr>
          <a:xfrm>
            <a:off x="498474" y="458056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알고리즘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이미지 개선 과정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55033" y="5914874"/>
            <a:ext cx="260965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00" dirty="0">
                <a:latin typeface="맑은 고딕" panose="020B0503020000020004" pitchFamily="50" charset="-127"/>
              </a:rPr>
              <a:t>Detection Box </a:t>
            </a:r>
            <a:r>
              <a:rPr lang="ko-KR" altLang="en-US" sz="1000" dirty="0">
                <a:latin typeface="맑은 고딕" panose="020B0503020000020004" pitchFamily="50" charset="-127"/>
              </a:rPr>
              <a:t>꼭지점</a:t>
            </a:r>
            <a:r>
              <a:rPr lang="en-US" altLang="ko-KR" sz="1000" dirty="0">
                <a:latin typeface="맑은 고딕" panose="020B0503020000020004" pitchFamily="50" charset="-127"/>
              </a:rPr>
              <a:t>, Detection Box</a:t>
            </a:r>
            <a:r>
              <a:rPr lang="ko-KR" altLang="en-US" sz="1000" dirty="0">
                <a:latin typeface="맑은 고딕" panose="020B0503020000020004" pitchFamily="50" charset="-127"/>
              </a:rPr>
              <a:t>의 </a:t>
            </a:r>
            <a:r>
              <a:rPr lang="en-US" altLang="ko-KR" sz="1000" dirty="0">
                <a:latin typeface="맑은 고딕" panose="020B0503020000020004" pitchFamily="50" charset="-127"/>
              </a:rPr>
              <a:t>Center point</a:t>
            </a:r>
            <a:br>
              <a:rPr lang="en-US" altLang="ko-KR" sz="1000" dirty="0">
                <a:latin typeface="맑은 고딕" panose="020B0503020000020004" pitchFamily="50" charset="-127"/>
              </a:rPr>
            </a:br>
            <a:endParaRPr lang="ko-KR" altLang="en-US" sz="1000" dirty="0">
              <a:latin typeface="맑은 고딕" panose="020B0503020000020004" pitchFamily="50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192950" y="4805985"/>
            <a:ext cx="255121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맑은 고딕" panose="020B0503020000020004" pitchFamily="50" charset="-127"/>
              </a:rPr>
              <a:t>전체 프레임과 피사체 프레임간의 비율</a:t>
            </a:r>
            <a:endParaRPr lang="en-US" altLang="ko-KR" sz="1000" dirty="0">
              <a:latin typeface="맑은 고딕" panose="020B0503020000020004" pitchFamily="50" charset="-127"/>
            </a:endParaRP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ko-KR" altLang="en-US" sz="1000" dirty="0">
                <a:latin typeface="맑은 고딕" panose="020B0503020000020004" pitchFamily="50" charset="-127"/>
              </a:rPr>
              <a:t>논문에서 기재된 정량적인 비율</a:t>
            </a:r>
            <a:endParaRPr lang="en-US" altLang="ko-KR" sz="1000" dirty="0">
              <a:latin typeface="맑은 고딕" panose="020B0503020000020004" pitchFamily="50" charset="-127"/>
            </a:endParaRPr>
          </a:p>
          <a:p>
            <a:pPr marL="171450" indent="-171450">
              <a:buFont typeface="Symbol" panose="05050102010706020507" pitchFamily="18" charset="2"/>
              <a:buChar char="Þ"/>
            </a:pPr>
            <a:r>
              <a:rPr lang="en-US" altLang="ko-KR" sz="1000" dirty="0" err="1">
                <a:latin typeface="맑은 고딕" panose="020B0503020000020004" pitchFamily="50" charset="-127"/>
              </a:rPr>
              <a:t>Pix_ratio</a:t>
            </a:r>
            <a:endParaRPr lang="en-US" altLang="ko-KR" sz="1000" dirty="0">
              <a:latin typeface="맑은 고딕" panose="020B0503020000020004" pitchFamily="50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7192949" y="5991818"/>
            <a:ext cx="25512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맑은 고딕" panose="020B0503020000020004" pitchFamily="50" charset="-127"/>
              </a:rPr>
              <a:t>Original </a:t>
            </a:r>
            <a:r>
              <a:rPr lang="ko-KR" altLang="en-US" sz="1000" dirty="0">
                <a:latin typeface="맑은 고딕" panose="020B0503020000020004" pitchFamily="50" charset="-127"/>
              </a:rPr>
              <a:t>사진</a:t>
            </a:r>
            <a:r>
              <a:rPr lang="en-US" altLang="ko-KR" sz="1000" dirty="0">
                <a:latin typeface="맑은 고딕" panose="020B0503020000020004" pitchFamily="50" charset="-127"/>
              </a:rPr>
              <a:t>, </a:t>
            </a:r>
            <a:r>
              <a:rPr lang="ko-KR" altLang="en-US" sz="1000" dirty="0">
                <a:latin typeface="맑은 고딕" panose="020B0503020000020004" pitchFamily="50" charset="-127"/>
              </a:rPr>
              <a:t>피사체 프레임의 유형 판단</a:t>
            </a:r>
            <a:endParaRPr lang="en-US" altLang="ko-KR" sz="1000" dirty="0">
              <a:latin typeface="맑은 고딕" panose="020B0503020000020004" pitchFamily="50" charset="-127"/>
            </a:endParaRPr>
          </a:p>
          <a:p>
            <a:r>
              <a:rPr lang="en-US" altLang="ko-KR" sz="1000" dirty="0">
                <a:latin typeface="맑은 고딕" panose="020B0503020000020004" pitchFamily="50" charset="-127"/>
              </a:rPr>
              <a:t>=&gt; </a:t>
            </a:r>
            <a:r>
              <a:rPr lang="ko-KR" altLang="en-US" sz="1000" dirty="0">
                <a:latin typeface="맑은 고딕" panose="020B0503020000020004" pitchFamily="50" charset="-127"/>
              </a:rPr>
              <a:t>다양한 형태의 사진 출력</a:t>
            </a:r>
            <a:endParaRPr lang="en-US" altLang="ko-KR" sz="1000" dirty="0">
              <a:latin typeface="맑은 고딕" panose="020B0503020000020004" pitchFamily="50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320569" y="1412623"/>
            <a:ext cx="1849104" cy="1854200"/>
            <a:chOff x="4486275" y="1478159"/>
            <a:chExt cx="3219450" cy="1854200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0A4706AA-F412-4F56-8BAD-833D805304CB}"/>
                </a:ext>
              </a:extLst>
            </p:cNvPr>
            <p:cNvSpPr/>
            <p:nvPr/>
          </p:nvSpPr>
          <p:spPr>
            <a:xfrm>
              <a:off x="4486275" y="1478159"/>
              <a:ext cx="3219450" cy="1854200"/>
            </a:xfrm>
            <a:prstGeom prst="rect">
              <a:avLst/>
            </a:prstGeom>
            <a:solidFill>
              <a:srgbClr val="B14031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A05287E-7818-4565-B07B-B26D188FA57C}"/>
                </a:ext>
              </a:extLst>
            </p:cNvPr>
            <p:cNvSpPr txBox="1"/>
            <p:nvPr/>
          </p:nvSpPr>
          <p:spPr>
            <a:xfrm>
              <a:off x="4672015" y="1726493"/>
              <a:ext cx="2286000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Input Image</a:t>
              </a:r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D149314A-2973-43E2-A92E-95E5CD113390}"/>
                </a:ext>
              </a:extLst>
            </p:cNvPr>
            <p:cNvCxnSpPr/>
            <p:nvPr/>
          </p:nvCxnSpPr>
          <p:spPr>
            <a:xfrm>
              <a:off x="4771760" y="2311724"/>
              <a:ext cx="382748" cy="0"/>
            </a:xfrm>
            <a:prstGeom prst="line">
              <a:avLst/>
            </a:prstGeom>
            <a:ln w="28575">
              <a:solidFill>
                <a:schemeClr val="bg1"/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AE4006C-9777-468D-93FD-729809338BA9}"/>
                </a:ext>
              </a:extLst>
            </p:cNvPr>
            <p:cNvSpPr txBox="1"/>
            <p:nvPr/>
          </p:nvSpPr>
          <p:spPr>
            <a:xfrm>
              <a:off x="4643405" y="2437694"/>
              <a:ext cx="2905191" cy="276999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 할 이미지를 입력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082423" y="1412623"/>
            <a:ext cx="3738880" cy="1854200"/>
            <a:chOff x="4486275" y="1478159"/>
            <a:chExt cx="3219450" cy="1854200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A4706AA-F412-4F56-8BAD-833D805304CB}"/>
                </a:ext>
              </a:extLst>
            </p:cNvPr>
            <p:cNvSpPr/>
            <p:nvPr/>
          </p:nvSpPr>
          <p:spPr>
            <a:xfrm>
              <a:off x="4486275" y="1478159"/>
              <a:ext cx="3219450" cy="1854200"/>
            </a:xfrm>
            <a:prstGeom prst="rect">
              <a:avLst/>
            </a:prstGeom>
            <a:solidFill>
              <a:srgbClr val="B14031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A05287E-7818-4565-B07B-B26D188FA57C}"/>
                </a:ext>
              </a:extLst>
            </p:cNvPr>
            <p:cNvSpPr txBox="1"/>
            <p:nvPr/>
          </p:nvSpPr>
          <p:spPr>
            <a:xfrm>
              <a:off x="4672015" y="1726493"/>
              <a:ext cx="2286000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구도 보정 </a:t>
              </a:r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Process</a:t>
              </a:r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D149314A-2973-43E2-A92E-95E5CD113390}"/>
                </a:ext>
              </a:extLst>
            </p:cNvPr>
            <p:cNvCxnSpPr/>
            <p:nvPr/>
          </p:nvCxnSpPr>
          <p:spPr>
            <a:xfrm>
              <a:off x="4771760" y="2311724"/>
              <a:ext cx="382748" cy="0"/>
            </a:xfrm>
            <a:prstGeom prst="line">
              <a:avLst/>
            </a:prstGeom>
            <a:ln w="28575">
              <a:solidFill>
                <a:schemeClr val="bg1"/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AE4006C-9777-468D-93FD-729809338BA9}"/>
                </a:ext>
              </a:extLst>
            </p:cNvPr>
            <p:cNvSpPr txBox="1"/>
            <p:nvPr/>
          </p:nvSpPr>
          <p:spPr>
            <a:xfrm>
              <a:off x="4643405" y="2437694"/>
              <a:ext cx="2905191" cy="830997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얻은 정보를 활용 및 가공하여 사용</a:t>
              </a:r>
              <a:endPara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이미지를 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objective, subjective </a:t>
              </a:r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요소를 고려하여 </a:t>
              </a:r>
              <a:r>
                <a:rPr lang="en-US" altLang="ko-KR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Crop</a:t>
              </a:r>
              <a:endParaRPr lang="ko-KR" altLang="en-US" sz="12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10167952" y="1412623"/>
            <a:ext cx="1849104" cy="1854200"/>
            <a:chOff x="4486275" y="1478159"/>
            <a:chExt cx="3219450" cy="185420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A4706AA-F412-4F56-8BAD-833D805304CB}"/>
                </a:ext>
              </a:extLst>
            </p:cNvPr>
            <p:cNvSpPr/>
            <p:nvPr/>
          </p:nvSpPr>
          <p:spPr>
            <a:xfrm>
              <a:off x="4486275" y="1478159"/>
              <a:ext cx="3219450" cy="1854200"/>
            </a:xfrm>
            <a:prstGeom prst="rect">
              <a:avLst/>
            </a:prstGeom>
            <a:solidFill>
              <a:srgbClr val="B14031"/>
            </a:solidFill>
            <a:ln>
              <a:noFill/>
            </a:ln>
            <a:scene3d>
              <a:camera prst="obliqueTopLeft"/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A05287E-7818-4565-B07B-B26D188FA57C}"/>
                </a:ext>
              </a:extLst>
            </p:cNvPr>
            <p:cNvSpPr txBox="1"/>
            <p:nvPr/>
          </p:nvSpPr>
          <p:spPr>
            <a:xfrm>
              <a:off x="4672016" y="1726493"/>
              <a:ext cx="2595345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en-US" altLang="ko-KR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Output Image</a:t>
              </a:r>
              <a:endPara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D149314A-2973-43E2-A92E-95E5CD113390}"/>
                </a:ext>
              </a:extLst>
            </p:cNvPr>
            <p:cNvCxnSpPr/>
            <p:nvPr/>
          </p:nvCxnSpPr>
          <p:spPr>
            <a:xfrm>
              <a:off x="4771760" y="2311724"/>
              <a:ext cx="382748" cy="0"/>
            </a:xfrm>
            <a:prstGeom prst="line">
              <a:avLst/>
            </a:prstGeom>
            <a:ln w="28575">
              <a:solidFill>
                <a:schemeClr val="bg1"/>
              </a:solidFill>
            </a:ln>
            <a:scene3d>
              <a:camera prst="obliqueTopLeft"/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8AE4006C-9777-468D-93FD-729809338BA9}"/>
                </a:ext>
              </a:extLst>
            </p:cNvPr>
            <p:cNvSpPr txBox="1"/>
            <p:nvPr/>
          </p:nvSpPr>
          <p:spPr>
            <a:xfrm>
              <a:off x="4643405" y="2437694"/>
              <a:ext cx="2905191" cy="276999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12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개선된 이미지</a:t>
              </a:r>
            </a:p>
          </p:txBody>
        </p:sp>
      </p:grpSp>
      <p:sp>
        <p:nvSpPr>
          <p:cNvPr id="4" name="갈매기형 수장 3"/>
          <p:cNvSpPr/>
          <p:nvPr/>
        </p:nvSpPr>
        <p:spPr>
          <a:xfrm>
            <a:off x="2255520" y="2218217"/>
            <a:ext cx="137484" cy="24301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1" name="갈매기형 수장 40"/>
          <p:cNvSpPr/>
          <p:nvPr/>
        </p:nvSpPr>
        <p:spPr>
          <a:xfrm>
            <a:off x="9916530" y="2218217"/>
            <a:ext cx="137484" cy="24301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갈매기형 수장 41"/>
          <p:cNvSpPr/>
          <p:nvPr/>
        </p:nvSpPr>
        <p:spPr>
          <a:xfrm>
            <a:off x="5794213" y="2218217"/>
            <a:ext cx="137484" cy="24301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갈매기형 수장 43"/>
          <p:cNvSpPr/>
          <p:nvPr/>
        </p:nvSpPr>
        <p:spPr>
          <a:xfrm>
            <a:off x="2255520" y="2246188"/>
            <a:ext cx="137484" cy="243012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D629EE39-84E7-420E-8037-0DDF510E41A5}"/>
              </a:ext>
            </a:extLst>
          </p:cNvPr>
          <p:cNvCxnSpPr>
            <a:cxnSpLocks/>
          </p:cNvCxnSpPr>
          <p:nvPr/>
        </p:nvCxnSpPr>
        <p:spPr>
          <a:xfrm>
            <a:off x="6112683" y="3515156"/>
            <a:ext cx="370862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FF72742-C469-4A1C-9C5A-14F3EF858643}"/>
              </a:ext>
            </a:extLst>
          </p:cNvPr>
          <p:cNvCxnSpPr>
            <a:cxnSpLocks/>
          </p:cNvCxnSpPr>
          <p:nvPr/>
        </p:nvCxnSpPr>
        <p:spPr>
          <a:xfrm>
            <a:off x="6112683" y="4330213"/>
            <a:ext cx="3708620" cy="0"/>
          </a:xfrm>
          <a:prstGeom prst="line">
            <a:avLst/>
          </a:prstGeom>
          <a:ln w="25400">
            <a:solidFill>
              <a:schemeClr val="bg2">
                <a:lumMod val="5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64A0A9E-22CE-4E26-84B3-3EB02618173E}"/>
              </a:ext>
            </a:extLst>
          </p:cNvPr>
          <p:cNvSpPr txBox="1"/>
          <p:nvPr/>
        </p:nvSpPr>
        <p:spPr>
          <a:xfrm>
            <a:off x="6234749" y="3660133"/>
            <a:ext cx="67515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spc="-12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ctr"/>
            <a:r>
              <a:rPr lang="ko-KR" altLang="en-US" sz="1400" dirty="0">
                <a:latin typeface="+mn-lt"/>
                <a:ea typeface="맑은 고딕" panose="020B0503020000020004" pitchFamily="50" charset="-127"/>
              </a:rPr>
              <a:t>활용 </a:t>
            </a:r>
            <a:endParaRPr lang="en-US" altLang="ko-KR" sz="1400" dirty="0">
              <a:latin typeface="+mn-lt"/>
              <a:ea typeface="맑은 고딕" panose="020B0503020000020004" pitchFamily="50" charset="-127"/>
            </a:endParaRPr>
          </a:p>
          <a:p>
            <a:pPr algn="ctr"/>
            <a:r>
              <a:rPr lang="ko-KR" altLang="en-US" sz="1400" dirty="0">
                <a:latin typeface="+mn-lt"/>
                <a:ea typeface="맑은 고딕" panose="020B0503020000020004" pitchFamily="50" charset="-127"/>
              </a:rPr>
              <a:t>정보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2B9E98-C82B-49A5-AC90-22EE7F471670}"/>
              </a:ext>
            </a:extLst>
          </p:cNvPr>
          <p:cNvSpPr txBox="1"/>
          <p:nvPr/>
        </p:nvSpPr>
        <p:spPr>
          <a:xfrm>
            <a:off x="8024596" y="3777940"/>
            <a:ext cx="887924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spc="-12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ctr"/>
            <a:r>
              <a:rPr lang="ko-KR" altLang="en-US" sz="1400" dirty="0">
                <a:latin typeface="+mn-lt"/>
                <a:ea typeface="맑은 고딕" panose="020B0503020000020004" pitchFamily="50" charset="-127"/>
              </a:rPr>
              <a:t>세부내용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2FFA21EA-1DC1-4A2B-96F8-62948741FFA1}"/>
              </a:ext>
            </a:extLst>
          </p:cNvPr>
          <p:cNvCxnSpPr/>
          <p:nvPr/>
        </p:nvCxnSpPr>
        <p:spPr>
          <a:xfrm>
            <a:off x="7000725" y="4636969"/>
            <a:ext cx="0" cy="2007670"/>
          </a:xfrm>
          <a:prstGeom prst="line">
            <a:avLst/>
          </a:prstGeom>
          <a:ln w="12700">
            <a:solidFill>
              <a:schemeClr val="bg2">
                <a:lumMod val="25000"/>
              </a:schemeClr>
            </a:solidFill>
            <a:prstDash val="dash"/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E9F7F4D9-0C23-4D67-8945-1EEB9F0933D2}"/>
              </a:ext>
            </a:extLst>
          </p:cNvPr>
          <p:cNvSpPr txBox="1"/>
          <p:nvPr/>
        </p:nvSpPr>
        <p:spPr>
          <a:xfrm>
            <a:off x="6126277" y="4744430"/>
            <a:ext cx="897406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spc="-12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ctr"/>
            <a:r>
              <a:rPr lang="en-US" altLang="ko-KR" sz="1400" dirty="0">
                <a:latin typeface="+mn-lt"/>
                <a:ea typeface="맑은 고딕" panose="020B0503020000020004" pitchFamily="50" charset="-127"/>
              </a:rPr>
              <a:t>Objective </a:t>
            </a:r>
            <a:r>
              <a:rPr lang="ko-KR" altLang="en-US" sz="1400" dirty="0">
                <a:latin typeface="+mn-lt"/>
                <a:ea typeface="맑은 고딕" panose="020B0503020000020004" pitchFamily="50" charset="-127"/>
              </a:rPr>
              <a:t>요소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A48A76-A376-4335-8C74-8C82B1F40B9B}"/>
              </a:ext>
            </a:extLst>
          </p:cNvPr>
          <p:cNvSpPr txBox="1"/>
          <p:nvPr/>
        </p:nvSpPr>
        <p:spPr>
          <a:xfrm>
            <a:off x="6956311" y="5339713"/>
            <a:ext cx="1119731" cy="308918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spc="-12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ctr"/>
            <a:endParaRPr lang="ko-KR" altLang="en-US" sz="1000" dirty="0">
              <a:latin typeface="+mn-lt"/>
              <a:ea typeface="맑은 고딕" panose="020B0503020000020004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6E67254-EF7B-412D-813C-BB18FF3BDA65}"/>
              </a:ext>
            </a:extLst>
          </p:cNvPr>
          <p:cNvSpPr txBox="1"/>
          <p:nvPr/>
        </p:nvSpPr>
        <p:spPr>
          <a:xfrm>
            <a:off x="6149235" y="5930263"/>
            <a:ext cx="851490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spc="-12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ctr"/>
            <a:r>
              <a:rPr lang="en-US" altLang="ko-KR" sz="1400" dirty="0">
                <a:latin typeface="+mn-lt"/>
                <a:ea typeface="맑은 고딕" panose="020B0503020000020004" pitchFamily="50" charset="-127"/>
              </a:rPr>
              <a:t>Subjective </a:t>
            </a:r>
            <a:r>
              <a:rPr lang="ko-KR" altLang="en-US" sz="1400" dirty="0">
                <a:latin typeface="+mn-lt"/>
                <a:ea typeface="맑은 고딕" panose="020B0503020000020004" pitchFamily="50" charset="-127"/>
              </a:rPr>
              <a:t>요소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03D46A6-D86C-4A77-B2F3-646FF52263A1}"/>
              </a:ext>
            </a:extLst>
          </p:cNvPr>
          <p:cNvSpPr txBox="1"/>
          <p:nvPr/>
        </p:nvSpPr>
        <p:spPr>
          <a:xfrm>
            <a:off x="2633962" y="4852152"/>
            <a:ext cx="675155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spc="-12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algn="ctr"/>
            <a:r>
              <a:rPr lang="ko-KR" altLang="en-US" sz="1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피사체 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3355033" y="4805985"/>
            <a:ext cx="2609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>
                <a:latin typeface="맑은 고딕" panose="020B0503020000020004" pitchFamily="50" charset="-127"/>
              </a:rPr>
              <a:t>피사체 마다 번호 및 정확도로 분류되어 </a:t>
            </a:r>
            <a:endParaRPr lang="en-US" altLang="ko-KR" sz="1000" dirty="0">
              <a:latin typeface="맑은 고딕" panose="020B0503020000020004" pitchFamily="50" charset="-127"/>
            </a:endParaRPr>
          </a:p>
          <a:p>
            <a:pPr algn="ctr"/>
            <a:r>
              <a:rPr lang="ko-KR" altLang="en-US" sz="1000" dirty="0">
                <a:latin typeface="맑은 고딕" panose="020B0503020000020004" pitchFamily="50" charset="-127"/>
              </a:rPr>
              <a:t>피사체를 선책 가능</a:t>
            </a:r>
          </a:p>
        </p:txBody>
      </p:sp>
    </p:spTree>
    <p:extLst>
      <p:ext uri="{BB962C8B-B14F-4D97-AF65-F5344CB8AC3E}">
        <p14:creationId xmlns:p14="http://schemas.microsoft.com/office/powerpoint/2010/main" val="3718464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458056"/>
            <a:ext cx="9758709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알고리즘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(1)  –  Object detection network(Google SSD)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50ECE-C505-4FBB-8285-49134B08487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B5803BE7-F26D-497A-90DB-5E0F103A0E55}"/>
              </a:ext>
            </a:extLst>
          </p:cNvPr>
          <p:cNvGrpSpPr/>
          <p:nvPr/>
        </p:nvGrpSpPr>
        <p:grpSpPr>
          <a:xfrm>
            <a:off x="579791" y="3900283"/>
            <a:ext cx="5657850" cy="2847037"/>
            <a:chOff x="577850" y="1748006"/>
            <a:chExt cx="4870450" cy="3083204"/>
          </a:xfrm>
          <a:scene3d>
            <a:camera prst="obliqueTopLeft"/>
            <a:lightRig rig="threePt" dir="t"/>
          </a:scene3d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8B6840-92A1-4022-A7DE-6867AB232D97}"/>
                </a:ext>
              </a:extLst>
            </p:cNvPr>
            <p:cNvSpPr txBox="1"/>
            <p:nvPr/>
          </p:nvSpPr>
          <p:spPr>
            <a:xfrm>
              <a:off x="577850" y="1879600"/>
              <a:ext cx="32956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학습 데이터셋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52589A-F866-43BA-B17D-019B1A58ADA0}"/>
                </a:ext>
              </a:extLst>
            </p:cNvPr>
            <p:cNvSpPr txBox="1"/>
            <p:nvPr/>
          </p:nvSpPr>
          <p:spPr>
            <a:xfrm>
              <a:off x="577850" y="2398067"/>
              <a:ext cx="4870450" cy="2433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285750" indent="-285750">
                <a:buFontTx/>
                <a:buChar char="-"/>
              </a:pPr>
              <a:r>
                <a: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100</a:t>
              </a:r>
              <a:r>
                <a:rPr lang="ko-KR" altLang="en-US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개의 </a:t>
              </a:r>
              <a:r>
                <a: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class label</a:t>
              </a:r>
            </a:p>
            <a:p>
              <a:pPr marL="285750" indent="-285750">
                <a:buFontTx/>
                <a:buChar char="-"/>
              </a:pPr>
              <a:endPara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사진에 많이 찍히는 피사체를 선별 하여 </a:t>
              </a:r>
              <a:r>
                <a: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labeling</a:t>
              </a:r>
            </a:p>
            <a:p>
              <a:r>
                <a: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  Ex)</a:t>
              </a:r>
              <a:r>
                <a:rPr lang="ko-KR" altLang="en-US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사람</a:t>
              </a:r>
              <a:r>
                <a: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고양이</a:t>
              </a:r>
              <a:r>
                <a: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강아지</a:t>
              </a:r>
              <a:r>
                <a: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자전거 등</a:t>
              </a:r>
              <a:endPara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ImageNet</a:t>
              </a:r>
              <a:r>
                <a:rPr lang="ko-KR" altLang="en-US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데이터셋을 이용하여 </a:t>
              </a:r>
              <a:r>
                <a:rPr lang="en-US" altLang="ko-KR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dataset </a:t>
              </a:r>
              <a:r>
                <a:rPr lang="ko-KR" altLang="en-US" sz="1400" dirty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구성</a:t>
              </a:r>
              <a:endParaRPr lang="en-US" altLang="ko-KR" sz="14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sz="1400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2E7276A-5F2C-49CD-AD1F-1A29F63B90CD}"/>
                </a:ext>
              </a:extLst>
            </p:cNvPr>
            <p:cNvCxnSpPr/>
            <p:nvPr/>
          </p:nvCxnSpPr>
          <p:spPr>
            <a:xfrm>
              <a:off x="682983" y="1748006"/>
              <a:ext cx="382748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7584" y="3537851"/>
            <a:ext cx="4493623" cy="2527662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577850" y="1615110"/>
            <a:ext cx="6142867" cy="2128557"/>
            <a:chOff x="577850" y="4179900"/>
            <a:chExt cx="6142867" cy="2128557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5803BE7-F26D-497A-90DB-5E0F103A0E55}"/>
                </a:ext>
              </a:extLst>
            </p:cNvPr>
            <p:cNvGrpSpPr/>
            <p:nvPr/>
          </p:nvGrpSpPr>
          <p:grpSpPr>
            <a:xfrm>
              <a:off x="577850" y="4179900"/>
              <a:ext cx="5657850" cy="1494509"/>
              <a:chOff x="577850" y="1748006"/>
              <a:chExt cx="4870450" cy="1797778"/>
            </a:xfrm>
            <a:scene3d>
              <a:camera prst="obliqueTopLeft"/>
              <a:lightRig rig="threePt" dir="t"/>
            </a:scene3d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18B6840-92A1-4022-A7DE-6867AB232D97}"/>
                  </a:ext>
                </a:extLst>
              </p:cNvPr>
              <p:cNvSpPr txBox="1"/>
              <p:nvPr/>
            </p:nvSpPr>
            <p:spPr>
              <a:xfrm>
                <a:off x="577850" y="1879600"/>
                <a:ext cx="3295650" cy="4813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pc="-12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Google </a:t>
                </a:r>
                <a:r>
                  <a:rPr lang="en-US" altLang="ko-KR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ssd</a:t>
                </a:r>
                <a:r>
                  <a:rPr lang="en-US" altLang="ko-K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en-US" altLang="ko-KR" sz="20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mobilenet</a:t>
                </a:r>
                <a:endParaRPr lang="ko-KR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D52589A-F866-43BA-B17D-019B1A58ADA0}"/>
                  </a:ext>
                </a:extLst>
              </p:cNvPr>
              <p:cNvSpPr txBox="1"/>
              <p:nvPr/>
            </p:nvSpPr>
            <p:spPr>
              <a:xfrm>
                <a:off x="577850" y="2398067"/>
                <a:ext cx="4870450" cy="11477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pc="-12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pPr marL="285750" indent="-285750">
                  <a:buFontTx/>
                  <a:buChar char="-"/>
                </a:pPr>
                <a:endPara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 marL="285750" indent="-285750">
                  <a:buFontTx/>
                  <a:buChar char="-"/>
                </a:pPr>
                <a:endPara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C2E7276A-5F2C-49CD-AD1F-1A29F63B90CD}"/>
                  </a:ext>
                </a:extLst>
              </p:cNvPr>
              <p:cNvCxnSpPr/>
              <p:nvPr/>
            </p:nvCxnSpPr>
            <p:spPr>
              <a:xfrm>
                <a:off x="682983" y="1748006"/>
                <a:ext cx="382748" cy="0"/>
              </a:xfrm>
              <a:prstGeom prst="line">
                <a:avLst/>
              </a:prstGeom>
              <a:ln w="38100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직사각형 16"/>
            <p:cNvSpPr/>
            <p:nvPr/>
          </p:nvSpPr>
          <p:spPr>
            <a:xfrm>
              <a:off x="624717" y="4708019"/>
              <a:ext cx="6096000" cy="160043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ko-KR" sz="1400" dirty="0">
                  <a:cs typeface="Times New Roman" panose="02020603050405020304" pitchFamily="18" charset="0"/>
                </a:rPr>
                <a:t>-2016 COCO challenge</a:t>
              </a:r>
              <a:r>
                <a:rPr lang="ko-KR" altLang="ko-KR" sz="1400" dirty="0">
                  <a:cs typeface="Times New Roman" panose="02020603050405020304" pitchFamily="18" charset="0"/>
                </a:rPr>
                <a:t>에서 우승한</a:t>
              </a:r>
              <a:r>
                <a:rPr lang="en-US" altLang="ko-KR" sz="1400" dirty="0">
                  <a:cs typeface="Times New Roman" panose="02020603050405020304" pitchFamily="18" charset="0"/>
                </a:rPr>
                <a:t> Google </a:t>
              </a:r>
              <a:r>
                <a:rPr lang="en-US" altLang="ko-KR" sz="1400" dirty="0" err="1">
                  <a:cs typeface="Times New Roman" panose="02020603050405020304" pitchFamily="18" charset="0"/>
                </a:rPr>
                <a:t>ssd</a:t>
              </a:r>
              <a:r>
                <a:rPr lang="en-US" altLang="ko-KR" sz="1400" dirty="0">
                  <a:cs typeface="Times New Roman" panose="02020603050405020304" pitchFamily="18" charset="0"/>
                </a:rPr>
                <a:t> </a:t>
              </a:r>
              <a:r>
                <a:rPr lang="en-US" altLang="ko-KR" sz="1400" dirty="0" err="1">
                  <a:cs typeface="Times New Roman" panose="02020603050405020304" pitchFamily="18" charset="0"/>
                </a:rPr>
                <a:t>mobilenet</a:t>
              </a:r>
              <a:endParaRPr lang="en-US" altLang="ko-KR" sz="1400" dirty="0">
                <a:cs typeface="Times New Roman" panose="02020603050405020304" pitchFamily="18" charset="0"/>
              </a:endParaRPr>
            </a:p>
            <a:p>
              <a:endParaRPr lang="en-US" altLang="ko-KR" sz="1400" dirty="0">
                <a:cs typeface="Times New Roman" panose="02020603050405020304" pitchFamily="18" charset="0"/>
              </a:endParaRPr>
            </a:p>
            <a:p>
              <a:r>
                <a:rPr lang="en-US" altLang="ko-KR" sz="1400" dirty="0">
                  <a:cs typeface="Times New Roman" panose="02020603050405020304" pitchFamily="18" charset="0"/>
                </a:rPr>
                <a:t>-</a:t>
              </a:r>
              <a:r>
                <a:rPr lang="ko-KR" altLang="ko-KR" sz="1400" dirty="0">
                  <a:cs typeface="Times New Roman" panose="02020603050405020304" pitchFamily="18" charset="0"/>
                </a:rPr>
                <a:t>기존의 네트워크들에 비해 네트워크 크기가 작다</a:t>
              </a:r>
              <a:r>
                <a:rPr lang="en-US" altLang="ko-KR" sz="1400" dirty="0">
                  <a:cs typeface="Times New Roman" panose="02020603050405020304" pitchFamily="18" charset="0"/>
                </a:rPr>
                <a:t>.</a:t>
              </a:r>
            </a:p>
            <a:p>
              <a:r>
                <a:rPr lang="en-US" altLang="ko-KR" sz="1400" dirty="0">
                  <a:cs typeface="Times New Roman" panose="02020603050405020304" pitchFamily="18" charset="0"/>
                </a:rPr>
                <a:t> </a:t>
              </a:r>
              <a:br>
                <a:rPr lang="en-US" altLang="ko-KR" sz="1400" dirty="0">
                  <a:cs typeface="Times New Roman" panose="02020603050405020304" pitchFamily="18" charset="0"/>
                </a:rPr>
              </a:br>
              <a:r>
                <a:rPr lang="en-US" altLang="ko-KR" sz="1400" dirty="0">
                  <a:cs typeface="Times New Roman" panose="02020603050405020304" pitchFamily="18" charset="0"/>
                </a:rPr>
                <a:t>-</a:t>
              </a:r>
              <a:r>
                <a:rPr lang="ko-KR" altLang="ko-KR" sz="1400" spc="-150" dirty="0">
                  <a:cs typeface="Times New Roman" panose="02020603050405020304" pitchFamily="18" charset="0"/>
                </a:rPr>
                <a:t>작은 크기로 인해 연산의 양이 </a:t>
              </a:r>
              <a:r>
                <a:rPr lang="ko-KR" altLang="en-US" sz="1400" spc="-150" dirty="0">
                  <a:cs typeface="Times New Roman" panose="02020603050405020304" pitchFamily="18" charset="0"/>
                </a:rPr>
                <a:t>작고</a:t>
              </a:r>
              <a:r>
                <a:rPr lang="en-US" altLang="ko-KR" sz="1400" spc="-150" dirty="0">
                  <a:cs typeface="Times New Roman" panose="02020603050405020304" pitchFamily="18" charset="0"/>
                </a:rPr>
                <a:t>, </a:t>
              </a:r>
              <a:r>
                <a:rPr lang="ko-KR" altLang="ko-KR" sz="1400" spc="-150" dirty="0">
                  <a:cs typeface="Times New Roman" panose="02020603050405020304" pitchFamily="18" charset="0"/>
                </a:rPr>
                <a:t>더 빠른 속도</a:t>
              </a:r>
              <a:r>
                <a:rPr lang="ko-KR" altLang="en-US" sz="1400" spc="-150" dirty="0">
                  <a:cs typeface="Times New Roman" panose="02020603050405020304" pitchFamily="18" charset="0"/>
                </a:rPr>
                <a:t>가 빠르다</a:t>
              </a:r>
              <a:r>
                <a:rPr lang="en-US" altLang="ko-KR" sz="1400" spc="-150" dirty="0">
                  <a:cs typeface="Times New Roman" panose="02020603050405020304" pitchFamily="18" charset="0"/>
                </a:rPr>
                <a:t>. </a:t>
              </a:r>
            </a:p>
            <a:p>
              <a:endParaRPr lang="en-US" altLang="ko-KR" sz="1400" spc="-150" dirty="0">
                <a:cs typeface="Times New Roman" panose="02020603050405020304" pitchFamily="18" charset="0"/>
              </a:endParaRPr>
            </a:p>
            <a:p>
              <a:r>
                <a:rPr lang="en-US" altLang="ko-KR" sz="1400" dirty="0">
                  <a:cs typeface="Times New Roman" panose="02020603050405020304" pitchFamily="18" charset="0"/>
                </a:rPr>
                <a:t>-</a:t>
              </a:r>
              <a:r>
                <a:rPr lang="ko-KR" altLang="en-US" sz="1400" dirty="0">
                  <a:cs typeface="Times New Roman" panose="02020603050405020304" pitchFamily="18" charset="0"/>
                </a:rPr>
                <a:t>정</a:t>
              </a:r>
              <a:r>
                <a:rPr lang="ko-KR" altLang="ko-KR" sz="1400" dirty="0">
                  <a:cs typeface="Times New Roman" panose="02020603050405020304" pitchFamily="18" charset="0"/>
                </a:rPr>
                <a:t>확성도 기존의 네트워크와 큰</a:t>
              </a:r>
              <a:r>
                <a:rPr lang="en-US" altLang="ko-KR" sz="1400" dirty="0">
                  <a:cs typeface="Times New Roman" panose="02020603050405020304" pitchFamily="18" charset="0"/>
                </a:rPr>
                <a:t> </a:t>
              </a:r>
              <a:r>
                <a:rPr lang="ko-KR" altLang="en-US" sz="1400" dirty="0">
                  <a:cs typeface="Times New Roman" panose="02020603050405020304" pitchFamily="18" charset="0"/>
                </a:rPr>
                <a:t>차이가 없다</a:t>
              </a:r>
              <a:r>
                <a:rPr lang="en-US" altLang="ko-KR" sz="1400" dirty="0">
                  <a:cs typeface="Times New Roman" panose="02020603050405020304" pitchFamily="18" charset="0"/>
                </a:rPr>
                <a:t>.</a:t>
              </a:r>
              <a:endParaRPr lang="ko-KR" altLang="en-US" sz="1400" dirty="0"/>
            </a:p>
          </p:txBody>
        </p:sp>
      </p:grpSp>
      <p:pic>
        <p:nvPicPr>
          <p:cNvPr id="22" name="그림 21" descr="EMB000025cc33bc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0717" y="1229886"/>
            <a:ext cx="4493623" cy="22079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646339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83582" y="336402"/>
            <a:ext cx="9758709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알고리즘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(2) – 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구도 보정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Process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50ECE-C505-4FBB-8285-49134B084871}"/>
              </a:ext>
            </a:extLst>
          </p:cNvPr>
          <p:cNvCxnSpPr>
            <a:cxnSpLocks/>
          </p:cNvCxnSpPr>
          <p:nvPr/>
        </p:nvCxnSpPr>
        <p:spPr>
          <a:xfrm>
            <a:off x="483582" y="990604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483582" y="1145063"/>
            <a:ext cx="11036300" cy="5585791"/>
            <a:chOff x="483582" y="636104"/>
            <a:chExt cx="11036300" cy="5585791"/>
          </a:xfrm>
        </p:grpSpPr>
        <p:graphicFrame>
          <p:nvGraphicFramePr>
            <p:cNvPr id="14" name="다이어그램 13"/>
            <p:cNvGraphicFramePr/>
            <p:nvPr>
              <p:extLst>
                <p:ext uri="{D42A27DB-BD31-4B8C-83A1-F6EECF244321}">
                  <p14:modId xmlns:p14="http://schemas.microsoft.com/office/powerpoint/2010/main" val="2837996752"/>
                </p:ext>
              </p:extLst>
            </p:nvPr>
          </p:nvGraphicFramePr>
          <p:xfrm>
            <a:off x="483582" y="636104"/>
            <a:ext cx="8479064" cy="558579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5" name="오른쪽 중괄호 14"/>
            <p:cNvSpPr/>
            <p:nvPr/>
          </p:nvSpPr>
          <p:spPr>
            <a:xfrm>
              <a:off x="9139668" y="827285"/>
              <a:ext cx="463268" cy="3361752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오른쪽 중괄호 15"/>
            <p:cNvSpPr/>
            <p:nvPr/>
          </p:nvSpPr>
          <p:spPr>
            <a:xfrm>
              <a:off x="9144626" y="4325362"/>
              <a:ext cx="463269" cy="922867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9632009" y="1958111"/>
              <a:ext cx="1887873" cy="890637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선택 사용 가능</a:t>
              </a:r>
              <a:endParaRPr lang="en-US" altLang="ko-KR" dirty="0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632009" y="4786795"/>
              <a:ext cx="1887873" cy="890637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선택 사용 가능</a:t>
              </a:r>
            </a:p>
          </p:txBody>
        </p:sp>
        <p:sp>
          <p:nvSpPr>
            <p:cNvPr id="24" name="오른쪽 중괄호 23"/>
            <p:cNvSpPr/>
            <p:nvPr/>
          </p:nvSpPr>
          <p:spPr>
            <a:xfrm>
              <a:off x="9168740" y="5315962"/>
              <a:ext cx="463269" cy="905933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9898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3185304" y="1706151"/>
            <a:ext cx="1058333" cy="4967842"/>
          </a:xfrm>
          <a:prstGeom prst="roundRect">
            <a:avLst/>
          </a:prstGeom>
          <a:ln w="317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4444210" y="1706151"/>
            <a:ext cx="1163869" cy="4967842"/>
          </a:xfrm>
          <a:prstGeom prst="roundRect">
            <a:avLst/>
          </a:prstGeom>
          <a:ln w="317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693829" y="1708746"/>
            <a:ext cx="2072212" cy="4966374"/>
          </a:xfrm>
          <a:prstGeom prst="roundRect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7835525" y="1706151"/>
            <a:ext cx="1183725" cy="4967843"/>
          </a:xfrm>
          <a:prstGeom prst="roundRect">
            <a:avLst/>
          </a:prstGeom>
          <a:ln w="317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458056"/>
            <a:ext cx="9758709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알고리즘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피사체가 작은 경우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50ECE-C505-4FBB-8285-49134B08487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다이어그램 13"/>
          <p:cNvGraphicFramePr/>
          <p:nvPr>
            <p:extLst>
              <p:ext uri="{D42A27DB-BD31-4B8C-83A1-F6EECF244321}">
                <p14:modId xmlns:p14="http://schemas.microsoft.com/office/powerpoint/2010/main" val="3143680408"/>
              </p:ext>
            </p:extLst>
          </p:nvPr>
        </p:nvGraphicFramePr>
        <p:xfrm>
          <a:off x="577850" y="1272208"/>
          <a:ext cx="8479064" cy="55857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5" name="오른쪽 중괄호 14"/>
          <p:cNvSpPr/>
          <p:nvPr/>
        </p:nvSpPr>
        <p:spPr>
          <a:xfrm>
            <a:off x="9229779" y="1706151"/>
            <a:ext cx="463268" cy="496784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794647" y="3744753"/>
            <a:ext cx="2048450" cy="890637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선택 사용 가능</a:t>
            </a:r>
            <a:endParaRPr lang="en-US" altLang="ko-KR" dirty="0"/>
          </a:p>
          <a:p>
            <a:pPr algn="ctr"/>
            <a:r>
              <a:rPr lang="en-US" altLang="ko-KR" dirty="0"/>
              <a:t>Output Image 12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743502" y="4861447"/>
            <a:ext cx="2524631" cy="492442"/>
            <a:chOff x="743502" y="4861447"/>
            <a:chExt cx="2524631" cy="492442"/>
          </a:xfrm>
        </p:grpSpPr>
        <p:sp>
          <p:nvSpPr>
            <p:cNvPr id="6" name="TextBox 5"/>
            <p:cNvSpPr txBox="1"/>
            <p:nvPr/>
          </p:nvSpPr>
          <p:spPr>
            <a:xfrm>
              <a:off x="743502" y="4861447"/>
              <a:ext cx="25246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</a:rPr>
                <a:t>Object frame line(width or weight) &gt; </a:t>
              </a:r>
              <a:endParaRPr lang="ko-KR" altLang="en-US" sz="10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277661" y="5107668"/>
              <a:ext cx="1846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</a:rPr>
                <a:t>(0.43 * </a:t>
              </a:r>
              <a:r>
                <a:rPr lang="en-US" altLang="ko-KR" sz="1000" b="1" dirty="0" err="1">
                  <a:solidFill>
                    <a:schemeClr val="accent6">
                      <a:lumMod val="50000"/>
                    </a:schemeClr>
                  </a:solidFill>
                </a:rPr>
                <a:t>O.image</a:t>
              </a:r>
              <a:r>
                <a:rPr lang="en-US" altLang="ko-KR" sz="1000" b="1" dirty="0">
                  <a:solidFill>
                    <a:schemeClr val="accent6">
                      <a:lumMod val="50000"/>
                    </a:schemeClr>
                  </a:solidFill>
                </a:rPr>
                <a:t> frame line)</a:t>
              </a:r>
              <a:endParaRPr lang="ko-KR" altLang="en-US" sz="100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3130271" y="1182026"/>
            <a:ext cx="1168400" cy="459700"/>
          </a:xfrm>
          <a:prstGeom prst="round2DiagRect">
            <a:avLst/>
          </a:prstGeom>
          <a:ln w="317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대표 적인 </a:t>
            </a:r>
            <a:endParaRPr lang="en-US" altLang="ko-KR" sz="1050" dirty="0"/>
          </a:p>
          <a:p>
            <a:pPr algn="ctr"/>
            <a:r>
              <a:rPr lang="ko-KR" altLang="en-US" sz="1050" dirty="0"/>
              <a:t>사진 크기 비율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430461" y="1182026"/>
            <a:ext cx="1168400" cy="459700"/>
          </a:xfrm>
          <a:prstGeom prst="round2DiagRect">
            <a:avLst/>
          </a:prstGeom>
          <a:ln w="317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피사체 배치 법</a:t>
            </a:r>
            <a:br>
              <a:rPr lang="en-US" altLang="ko-KR" sz="1050" dirty="0"/>
            </a:br>
            <a:r>
              <a:rPr lang="ko-KR" altLang="en-US" sz="1050" dirty="0" err="1"/>
              <a:t>두가지</a:t>
            </a:r>
            <a:r>
              <a:rPr lang="ko-KR" altLang="en-US" sz="1050" dirty="0"/>
              <a:t> 적용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24581" y="1183324"/>
            <a:ext cx="1915740" cy="459700"/>
          </a:xfrm>
          <a:prstGeom prst="round2DiagRect">
            <a:avLst/>
          </a:prstGeom>
          <a:ln w="31750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50" spc="-150" dirty="0"/>
              <a:t>원본이미지 프레임 형태를 유지</a:t>
            </a:r>
            <a:br>
              <a:rPr lang="en-US" altLang="ko-KR" sz="1050" spc="-150" dirty="0"/>
            </a:br>
            <a:r>
              <a:rPr lang="ko-KR" altLang="en-US" sz="1050" spc="-150" dirty="0"/>
              <a:t> </a:t>
            </a:r>
            <a:r>
              <a:rPr lang="en-US" altLang="ko-KR" sz="1050" dirty="0"/>
              <a:t>: </a:t>
            </a:r>
            <a:r>
              <a:rPr lang="ko-KR" altLang="en-US" sz="1050" dirty="0"/>
              <a:t>배경의 지나친 손실 예방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766041" y="1182026"/>
            <a:ext cx="1253209" cy="459700"/>
          </a:xfrm>
          <a:prstGeom prst="round2DiagRect">
            <a:avLst/>
          </a:prstGeom>
          <a:ln w="317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50" spc="-150" dirty="0"/>
              <a:t>배경 과 피사체 간의 면적 비율</a:t>
            </a:r>
          </a:p>
        </p:txBody>
      </p:sp>
    </p:spTree>
    <p:extLst>
      <p:ext uri="{BB962C8B-B14F-4D97-AF65-F5344CB8AC3E}">
        <p14:creationId xmlns:p14="http://schemas.microsoft.com/office/powerpoint/2010/main" val="33156280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60729" y="1219200"/>
            <a:ext cx="9886951" cy="4616490"/>
            <a:chOff x="760729" y="144336"/>
            <a:chExt cx="10839088" cy="6552555"/>
          </a:xfrm>
        </p:grpSpPr>
        <p:grpSp>
          <p:nvGrpSpPr>
            <p:cNvPr id="21" name="그룹 20"/>
            <p:cNvGrpSpPr/>
            <p:nvPr/>
          </p:nvGrpSpPr>
          <p:grpSpPr>
            <a:xfrm>
              <a:off x="760729" y="3343325"/>
              <a:ext cx="10664917" cy="3353566"/>
              <a:chOff x="577850" y="3647458"/>
              <a:chExt cx="9672774" cy="2722195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14237" y="3647458"/>
                <a:ext cx="4836387" cy="2722195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7850" y="3651341"/>
                <a:ext cx="4836387" cy="2718312"/>
              </a:xfrm>
              <a:prstGeom prst="rect">
                <a:avLst/>
              </a:prstGeom>
            </p:spPr>
          </p:pic>
        </p:grpSp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761" y="1571935"/>
              <a:ext cx="1898062" cy="1422765"/>
            </a:xfrm>
            <a:prstGeom prst="rect">
              <a:avLst/>
            </a:prstGeom>
          </p:spPr>
        </p:pic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4823" y="1556315"/>
              <a:ext cx="1889760" cy="1431143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730" y="149171"/>
              <a:ext cx="1898061" cy="1422764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8792" y="149172"/>
              <a:ext cx="1895792" cy="1420358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4584" y="149171"/>
              <a:ext cx="1889759" cy="1415523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4344" y="144336"/>
              <a:ext cx="2499360" cy="1411980"/>
            </a:xfrm>
            <a:prstGeom prst="rect">
              <a:avLst/>
            </a:prstGeom>
          </p:spPr>
        </p:pic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3705" y="144336"/>
              <a:ext cx="2481942" cy="1411979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42519" y="1563346"/>
              <a:ext cx="1895791" cy="1425461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8312" y="1556315"/>
              <a:ext cx="2583768" cy="1431143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22080" y="1555327"/>
              <a:ext cx="2577737" cy="1441498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760729" y="5934670"/>
            <a:ext cx="106649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/>
              <a:t>배경과 피사체간의 비율</a:t>
            </a:r>
            <a:r>
              <a:rPr lang="en-US" altLang="ko-KR" dirty="0"/>
              <a:t>, </a:t>
            </a:r>
            <a:r>
              <a:rPr lang="ko-KR" altLang="en-US" dirty="0"/>
              <a:t>원본이미지의 프레임형태</a:t>
            </a:r>
            <a:r>
              <a:rPr lang="en-US" altLang="ko-KR" dirty="0"/>
              <a:t>, </a:t>
            </a:r>
            <a:r>
              <a:rPr lang="ko-KR" altLang="en-US" dirty="0"/>
              <a:t>피사체 배치 법에 따른 다양한 사진을 제시한다</a:t>
            </a:r>
            <a:r>
              <a:rPr lang="en-US" altLang="ko-KR" dirty="0"/>
              <a:t>.</a:t>
            </a:r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dirty="0"/>
              <a:t>사용자는 자신이 마음에 드는 사진을 선택하여 사용이 가능하다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458056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논문과의 차이점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(1)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피사체가 작은 경우</a:t>
            </a:r>
            <a:endParaRPr lang="ko-KR" altLang="en-US" sz="105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DF50ECE-C505-4FBB-8285-49134B08487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068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9448" y="5934670"/>
            <a:ext cx="114312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dirty="0"/>
              <a:t>Frame offset function : </a:t>
            </a:r>
            <a:r>
              <a:rPr lang="ko-KR" altLang="en-US" spc="-150" dirty="0"/>
              <a:t>피사체가 지나치게 이미지 프레임에 붙어 있는 사진 보정 시 </a:t>
            </a:r>
            <a:r>
              <a:rPr lang="en-US" altLang="ko-KR" spc="-150" dirty="0"/>
              <a:t>Zero Padding </a:t>
            </a:r>
            <a:r>
              <a:rPr lang="ko-KR" altLang="en-US" spc="-150" dirty="0"/>
              <a:t>되는 것을 개선</a:t>
            </a:r>
            <a:endParaRPr lang="en-US" altLang="ko-KR" spc="-150" dirty="0"/>
          </a:p>
          <a:p>
            <a:pPr marL="285750" indent="-285750">
              <a:buFontTx/>
              <a:buChar char="-"/>
            </a:pPr>
            <a:endParaRPr lang="en-US" altLang="ko-KR" dirty="0"/>
          </a:p>
          <a:p>
            <a:r>
              <a:rPr lang="en-US" altLang="ko-KR" dirty="0"/>
              <a:t>-  </a:t>
            </a:r>
            <a:r>
              <a:rPr lang="ko-KR" altLang="en-US" dirty="0"/>
              <a:t>이러한 경우는 피사체가 </a:t>
            </a:r>
            <a:r>
              <a:rPr lang="en-US" altLang="ko-KR" dirty="0"/>
              <a:t>3</a:t>
            </a:r>
            <a:r>
              <a:rPr lang="ko-KR" altLang="en-US" dirty="0"/>
              <a:t>분할 </a:t>
            </a:r>
            <a:r>
              <a:rPr lang="en-US" altLang="ko-KR" dirty="0"/>
              <a:t>or center line</a:t>
            </a:r>
            <a:r>
              <a:rPr lang="ko-KR" altLang="en-US" dirty="0"/>
              <a:t>에 근사한 위치로 배치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458056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논문과의 차이점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zero padding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문제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DF50ECE-C505-4FBB-8285-49134B08487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553" y="1246683"/>
            <a:ext cx="2852979" cy="21431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1261167"/>
            <a:ext cx="3810000" cy="21431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385" y="1246684"/>
            <a:ext cx="3810581" cy="21431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553" y="3518896"/>
            <a:ext cx="2852979" cy="21431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3569" y="3511654"/>
            <a:ext cx="3818213" cy="215036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3499632"/>
            <a:ext cx="3810000" cy="21431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94535" y="5642757"/>
            <a:ext cx="976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원본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183595" y="5662021"/>
            <a:ext cx="305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&lt;3</a:t>
            </a:r>
            <a:r>
              <a:rPr lang="ko-KR" altLang="en-US" dirty="0"/>
              <a:t>분할</a:t>
            </a:r>
            <a:r>
              <a:rPr lang="en-US" altLang="ko-KR" dirty="0"/>
              <a:t>, </a:t>
            </a:r>
            <a:r>
              <a:rPr lang="ko-KR" altLang="en-US" dirty="0"/>
              <a:t>세로 형</a:t>
            </a:r>
            <a:r>
              <a:rPr lang="en-US" altLang="ko-KR" dirty="0"/>
              <a:t>, 16:9,  0.1&gt;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97942" y="5642757"/>
            <a:ext cx="287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&lt;3</a:t>
            </a:r>
            <a:r>
              <a:rPr lang="ko-KR" altLang="en-US" dirty="0"/>
              <a:t>분할</a:t>
            </a:r>
            <a:r>
              <a:rPr lang="en-US" altLang="ko-KR" dirty="0"/>
              <a:t>,</a:t>
            </a:r>
            <a:r>
              <a:rPr lang="ko-KR" altLang="en-US" dirty="0"/>
              <a:t> 세로 형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4:3, 0.1&gt;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131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모서리가 둥근 직사각형 23"/>
          <p:cNvSpPr/>
          <p:nvPr/>
        </p:nvSpPr>
        <p:spPr>
          <a:xfrm>
            <a:off x="7143876" y="1827589"/>
            <a:ext cx="1788072" cy="3647806"/>
          </a:xfrm>
          <a:prstGeom prst="roundRect">
            <a:avLst/>
          </a:prstGeom>
          <a:ln w="317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5110479" y="1797964"/>
            <a:ext cx="1696722" cy="3647806"/>
          </a:xfrm>
          <a:prstGeom prst="roundRect">
            <a:avLst/>
          </a:prstGeom>
          <a:ln w="317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458056"/>
            <a:ext cx="9758709" cy="95410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알고리즘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(2)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피사체가 작은 경우</a:t>
            </a:r>
          </a:p>
          <a:p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50ECE-C505-4FBB-8285-49134B08487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다이어그램 13"/>
          <p:cNvGraphicFramePr/>
          <p:nvPr>
            <p:extLst>
              <p:ext uri="{D42A27DB-BD31-4B8C-83A1-F6EECF244321}">
                <p14:modId xmlns:p14="http://schemas.microsoft.com/office/powerpoint/2010/main" val="1345977870"/>
              </p:ext>
            </p:extLst>
          </p:nvPr>
        </p:nvGraphicFramePr>
        <p:xfrm>
          <a:off x="577850" y="1661640"/>
          <a:ext cx="8479064" cy="4000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4" name="그룹 3"/>
          <p:cNvGrpSpPr/>
          <p:nvPr/>
        </p:nvGrpSpPr>
        <p:grpSpPr>
          <a:xfrm>
            <a:off x="9017189" y="2029538"/>
            <a:ext cx="2596961" cy="1600201"/>
            <a:chOff x="9017189" y="1783317"/>
            <a:chExt cx="2596961" cy="1600201"/>
          </a:xfrm>
        </p:grpSpPr>
        <p:sp>
          <p:nvSpPr>
            <p:cNvPr id="16" name="오른쪽 중괄호 15"/>
            <p:cNvSpPr/>
            <p:nvPr/>
          </p:nvSpPr>
          <p:spPr>
            <a:xfrm>
              <a:off x="9017189" y="1783317"/>
              <a:ext cx="463269" cy="16002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9565700" y="2213750"/>
              <a:ext cx="2048450" cy="890637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Output Image 1</a:t>
              </a:r>
              <a:endParaRPr lang="ko-KR" altLang="en-US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91818" y="4945705"/>
            <a:ext cx="5773441" cy="338554"/>
            <a:chOff x="498474" y="4332110"/>
            <a:chExt cx="5773441" cy="338554"/>
          </a:xfrm>
        </p:grpSpPr>
        <p:sp>
          <p:nvSpPr>
            <p:cNvPr id="6" name="TextBox 5"/>
            <p:cNvSpPr txBox="1"/>
            <p:nvPr/>
          </p:nvSpPr>
          <p:spPr>
            <a:xfrm>
              <a:off x="498474" y="4332110"/>
              <a:ext cx="267208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accent6">
                      <a:lumMod val="50000"/>
                    </a:schemeClr>
                  </a:solidFill>
                </a:rPr>
                <a:t>Object frame line(Width or Height) </a:t>
              </a:r>
              <a:r>
                <a:rPr lang="en-US" altLang="ko-KR" sz="1600" b="1" dirty="0">
                  <a:solidFill>
                    <a:schemeClr val="accent6">
                      <a:lumMod val="50000"/>
                    </a:schemeClr>
                  </a:solidFill>
                </a:rPr>
                <a:t>&gt;</a:t>
              </a:r>
              <a:endParaRPr lang="ko-KR" altLang="en-US" sz="105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048634" y="4374429"/>
              <a:ext cx="3223281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b="1" dirty="0">
                  <a:solidFill>
                    <a:schemeClr val="accent6">
                      <a:lumMod val="50000"/>
                    </a:schemeClr>
                  </a:solidFill>
                </a:rPr>
                <a:t>(0.43 * </a:t>
              </a:r>
              <a:r>
                <a:rPr lang="en-US" altLang="ko-KR" sz="1050" b="1" dirty="0" err="1">
                  <a:solidFill>
                    <a:schemeClr val="accent6">
                      <a:lumMod val="50000"/>
                    </a:schemeClr>
                  </a:solidFill>
                </a:rPr>
                <a:t>O.imge</a:t>
              </a:r>
              <a:r>
                <a:rPr lang="en-US" altLang="ko-KR" sz="1050" b="1" dirty="0">
                  <a:solidFill>
                    <a:schemeClr val="accent6">
                      <a:lumMod val="50000"/>
                    </a:schemeClr>
                  </a:solidFill>
                </a:rPr>
                <a:t> frame line((Width or Height) ))</a:t>
              </a:r>
              <a:endParaRPr lang="ko-KR" altLang="en-US" sz="1050" b="1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498474" y="5583616"/>
            <a:ext cx="882967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b="1" dirty="0"/>
              <a:t>피사체가 큰 경우에는 원본 사진의 비율을 최대한 유지 </a:t>
            </a:r>
            <a:r>
              <a:rPr lang="en-US" altLang="ko-KR" b="1" dirty="0"/>
              <a:t>: </a:t>
            </a:r>
            <a:br>
              <a:rPr lang="en-US" altLang="ko-KR" dirty="0"/>
            </a:br>
            <a:r>
              <a:rPr lang="en-US" altLang="ko-KR" dirty="0"/>
              <a:t>		</a:t>
            </a:r>
            <a:r>
              <a:rPr lang="ko-KR" altLang="en-US" sz="1600" dirty="0"/>
              <a:t>피사체가 작은 경우에 비해 배경의 비율이 적기 때문에 배경의 손실을 예방</a:t>
            </a:r>
            <a:endParaRPr lang="en-US" altLang="ko-KR" sz="1600" dirty="0"/>
          </a:p>
          <a:p>
            <a:pPr marL="285750" indent="-285750">
              <a:buFontTx/>
              <a:buChar char="-"/>
            </a:pPr>
            <a:endParaRPr lang="en-US" altLang="ko-KR" sz="1600" dirty="0"/>
          </a:p>
          <a:p>
            <a:pPr marL="285750" indent="-285750">
              <a:buFontTx/>
              <a:buChar char="-"/>
            </a:pPr>
            <a:r>
              <a:rPr lang="ko-KR" altLang="en-US" b="1" dirty="0"/>
              <a:t>결과 사진 </a:t>
            </a:r>
            <a:r>
              <a:rPr lang="ko-KR" altLang="en-US" b="1" dirty="0" err="1"/>
              <a:t>가로형</a:t>
            </a:r>
            <a:r>
              <a:rPr lang="en-US" altLang="ko-KR" b="1" dirty="0"/>
              <a:t>, </a:t>
            </a:r>
            <a:r>
              <a:rPr lang="ko-KR" altLang="en-US" b="1" dirty="0" err="1"/>
              <a:t>세로형</a:t>
            </a:r>
            <a:r>
              <a:rPr lang="ko-KR" altLang="en-US" b="1" dirty="0"/>
              <a:t> 프레임 </a:t>
            </a:r>
            <a:r>
              <a:rPr lang="en-US" altLang="ko-KR" b="1" dirty="0"/>
              <a:t>: </a:t>
            </a:r>
            <a:r>
              <a:rPr lang="ko-KR" altLang="en-US" b="1" dirty="0"/>
              <a:t>원본이미지의 형태를 그대로 유지</a:t>
            </a:r>
            <a:endParaRPr lang="en-US" altLang="ko-KR" b="1" dirty="0"/>
          </a:p>
          <a:p>
            <a:pPr marL="285750" indent="-285750">
              <a:buFontTx/>
              <a:buChar char="-"/>
            </a:pPr>
            <a:endParaRPr lang="en-US" altLang="ko-KR" dirty="0"/>
          </a:p>
        </p:txBody>
      </p:sp>
      <p:sp>
        <p:nvSpPr>
          <p:cNvPr id="19" name="TextBox 18"/>
          <p:cNvSpPr txBox="1"/>
          <p:nvPr/>
        </p:nvSpPr>
        <p:spPr>
          <a:xfrm>
            <a:off x="5110480" y="1216163"/>
            <a:ext cx="1696722" cy="459700"/>
          </a:xfrm>
          <a:prstGeom prst="round2DiagRect">
            <a:avLst/>
          </a:prstGeom>
          <a:ln w="317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50" dirty="0"/>
              <a:t>피사체 배치 법</a:t>
            </a:r>
            <a:br>
              <a:rPr lang="en-US" altLang="ko-KR" sz="1050" dirty="0"/>
            </a:br>
            <a:r>
              <a:rPr lang="ko-KR" altLang="en-US" sz="1050" dirty="0" err="1"/>
              <a:t>두가지</a:t>
            </a:r>
            <a:r>
              <a:rPr lang="ko-KR" altLang="en-US" sz="1050" dirty="0"/>
              <a:t> 적용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143876" y="1201940"/>
            <a:ext cx="1838218" cy="459700"/>
          </a:xfrm>
          <a:prstGeom prst="round2DiagRect">
            <a:avLst/>
          </a:prstGeom>
          <a:ln w="31750">
            <a:solidFill>
              <a:schemeClr val="accent6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ko-KR" altLang="en-US" sz="1050" spc="-150" dirty="0"/>
              <a:t>원본이미지 프레임 형태를 유지</a:t>
            </a:r>
            <a:br>
              <a:rPr lang="en-US" altLang="ko-KR" sz="1050" spc="-150" dirty="0"/>
            </a:br>
            <a:r>
              <a:rPr lang="ko-KR" altLang="en-US" sz="1050" spc="-150" dirty="0"/>
              <a:t> </a:t>
            </a:r>
            <a:r>
              <a:rPr lang="en-US" altLang="ko-KR" sz="1050" spc="-150" dirty="0"/>
              <a:t>: </a:t>
            </a:r>
            <a:r>
              <a:rPr lang="ko-KR" altLang="en-US" sz="1050" spc="-150" dirty="0"/>
              <a:t>배경의 지나친 손실 예방</a:t>
            </a:r>
          </a:p>
        </p:txBody>
      </p:sp>
      <p:grpSp>
        <p:nvGrpSpPr>
          <p:cNvPr id="27" name="그룹 26"/>
          <p:cNvGrpSpPr/>
          <p:nvPr/>
        </p:nvGrpSpPr>
        <p:grpSpPr>
          <a:xfrm>
            <a:off x="9005374" y="3732972"/>
            <a:ext cx="2632301" cy="1566815"/>
            <a:chOff x="8967534" y="1702877"/>
            <a:chExt cx="2632301" cy="1566815"/>
          </a:xfrm>
        </p:grpSpPr>
        <p:sp>
          <p:nvSpPr>
            <p:cNvPr id="28" name="오른쪽 중괄호 27"/>
            <p:cNvSpPr/>
            <p:nvPr/>
          </p:nvSpPr>
          <p:spPr>
            <a:xfrm>
              <a:off x="8967534" y="1702877"/>
              <a:ext cx="463269" cy="1566815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9551385" y="2040965"/>
              <a:ext cx="2048450" cy="890637"/>
            </a:xfrm>
            <a:prstGeom prst="rect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Output Image 1</a:t>
              </a:r>
              <a:endParaRPr lang="ko-KR" altLang="en-US" dirty="0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498474" y="4627419"/>
            <a:ext cx="409691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</a:rPr>
              <a:t>&lt;</a:t>
            </a:r>
            <a:r>
              <a:rPr lang="ko-KR" altLang="en-US" sz="1100" b="1" dirty="0">
                <a:solidFill>
                  <a:schemeClr val="accent2">
                    <a:lumMod val="75000"/>
                  </a:schemeClr>
                </a:solidFill>
              </a:rPr>
              <a:t>현업 사진 작가와의 협의 및 실험을 통하여 얻어낸 기준 값</a:t>
            </a:r>
            <a:r>
              <a:rPr lang="en-US" altLang="ko-KR" sz="1100" b="1" dirty="0">
                <a:solidFill>
                  <a:schemeClr val="accent2">
                    <a:lumMod val="75000"/>
                  </a:schemeClr>
                </a:solidFill>
              </a:rPr>
              <a:t>&gt;</a:t>
            </a:r>
            <a:endParaRPr lang="ko-KR" altLang="en-US" sz="11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아래쪽 화살표 10"/>
          <p:cNvSpPr/>
          <p:nvPr/>
        </p:nvSpPr>
        <p:spPr>
          <a:xfrm>
            <a:off x="3558539" y="4063287"/>
            <a:ext cx="281941" cy="4603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9279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152400"/>
            <a:ext cx="5238750" cy="33056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1" y="152400"/>
            <a:ext cx="5238750" cy="333440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20" y="3589421"/>
            <a:ext cx="5238750" cy="306052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401" y="3589421"/>
            <a:ext cx="4629150" cy="3060529"/>
          </a:xfrm>
          <a:prstGeom prst="rect">
            <a:avLst/>
          </a:prstGeom>
        </p:spPr>
      </p:pic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39173"/>
              </p:ext>
            </p:extLst>
          </p:nvPr>
        </p:nvGraphicFramePr>
        <p:xfrm>
          <a:off x="10445272" y="5908270"/>
          <a:ext cx="1746728" cy="741680"/>
        </p:xfrm>
        <a:graphic>
          <a:graphicData uri="http://schemas.openxmlformats.org/drawingml/2006/table">
            <a:tbl>
              <a:tblPr firstRow="1" bandRow="1">
                <a:effectLst/>
                <a:tableStyleId>{D113A9D2-9D6B-4929-AA2D-F23B5EE8CBE7}</a:tableStyleId>
              </a:tblPr>
              <a:tblGrid>
                <a:gridCol w="8733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33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원본</a:t>
                      </a:r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detect</a:t>
                      </a:r>
                      <a:endParaRPr lang="ko-KR" altLang="en-US" sz="1400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center</a:t>
                      </a:r>
                      <a:endParaRPr lang="ko-KR" altLang="en-US" sz="1400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3divison</a:t>
                      </a:r>
                      <a:endParaRPr lang="ko-KR" altLang="en-US" sz="1400" dirty="0"/>
                    </a:p>
                  </a:txBody>
                  <a:tcPr>
                    <a:cell3D prstMaterial="dkEdge">
                      <a:bevel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6" name="TextBox 45"/>
          <p:cNvSpPr txBox="1"/>
          <p:nvPr/>
        </p:nvSpPr>
        <p:spPr>
          <a:xfrm>
            <a:off x="16931640" y="12803784"/>
            <a:ext cx="107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59020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16931640" y="12803784"/>
            <a:ext cx="107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6073" y="4147338"/>
            <a:ext cx="537338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&lt;</a:t>
            </a:r>
            <a:r>
              <a:rPr lang="ko-KR" altLang="en-US" sz="1600" b="1" dirty="0"/>
              <a:t>변수 설명</a:t>
            </a:r>
            <a:r>
              <a:rPr lang="en-US" altLang="ko-KR" sz="1600" b="1" dirty="0"/>
              <a:t>&gt;</a:t>
            </a:r>
          </a:p>
          <a:p>
            <a:endParaRPr lang="en-US" altLang="ko-KR" sz="1600" dirty="0"/>
          </a:p>
          <a:p>
            <a:r>
              <a:rPr lang="en-US" altLang="ko-KR" sz="1600" dirty="0"/>
              <a:t>A =Height, B=Width, C=</a:t>
            </a:r>
            <a:r>
              <a:rPr lang="en-US" altLang="ko-KR" sz="1600" dirty="0" err="1"/>
              <a:t>Object_height</a:t>
            </a:r>
            <a:r>
              <a:rPr lang="en-US" altLang="ko-KR" sz="1600" dirty="0"/>
              <a:t>, D=</a:t>
            </a:r>
            <a:r>
              <a:rPr lang="en-US" altLang="ko-KR" sz="1600" dirty="0" err="1"/>
              <a:t>Object_width</a:t>
            </a:r>
            <a:r>
              <a:rPr lang="en-US" altLang="ko-KR" sz="1600" dirty="0"/>
              <a:t> </a:t>
            </a:r>
          </a:p>
          <a:p>
            <a:endParaRPr lang="en-US" altLang="ko-KR" sz="1600" dirty="0"/>
          </a:p>
          <a:p>
            <a:r>
              <a:rPr lang="en-US" altLang="ko-KR" sz="1600" dirty="0" err="1"/>
              <a:t>tar_point</a:t>
            </a:r>
            <a:r>
              <a:rPr lang="en-US" altLang="ko-KR" sz="1600" dirty="0"/>
              <a:t> = [x, y] : </a:t>
            </a:r>
            <a:r>
              <a:rPr lang="ko-KR" altLang="en-US" sz="1600" dirty="0"/>
              <a:t>피사체 중심 포인트 </a:t>
            </a:r>
            <a:r>
              <a:rPr lang="en-US" altLang="ko-KR" sz="1600" dirty="0"/>
              <a:t>x, y</a:t>
            </a:r>
            <a:r>
              <a:rPr lang="ko-KR" altLang="en-US" sz="1600" dirty="0"/>
              <a:t>좌표</a:t>
            </a:r>
            <a:br>
              <a:rPr lang="en-US" altLang="ko-KR" sz="1600" dirty="0"/>
            </a:br>
            <a:endParaRPr lang="en-US" altLang="ko-KR" sz="1600" dirty="0"/>
          </a:p>
          <a:p>
            <a:r>
              <a:rPr lang="en-US" altLang="ko-KR" sz="1600" dirty="0" err="1"/>
              <a:t>frame_xmin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frame_xmax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frame_ymin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frame_ymax</a:t>
            </a:r>
            <a:endParaRPr lang="en-US" altLang="ko-KR" sz="1600" dirty="0"/>
          </a:p>
          <a:p>
            <a:r>
              <a:rPr lang="en-US" altLang="ko-KR" sz="1600" dirty="0"/>
              <a:t>: </a:t>
            </a:r>
            <a:r>
              <a:rPr lang="ko-KR" altLang="en-US" sz="1600" dirty="0" err="1"/>
              <a:t>크롭</a:t>
            </a:r>
            <a:r>
              <a:rPr lang="ko-KR" altLang="en-US" sz="1600" dirty="0"/>
              <a:t> 프레임 크기를 결정하는 좌표</a:t>
            </a:r>
            <a:endParaRPr lang="en-US" altLang="ko-KR" sz="1600" dirty="0"/>
          </a:p>
        </p:txBody>
      </p:sp>
      <p:sp>
        <p:nvSpPr>
          <p:cNvPr id="12" name="순서도: 연결자 11"/>
          <p:cNvSpPr/>
          <p:nvPr/>
        </p:nvSpPr>
        <p:spPr>
          <a:xfrm flipH="1">
            <a:off x="732786" y="677746"/>
            <a:ext cx="160021" cy="160056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/>
          <p:cNvGrpSpPr/>
          <p:nvPr/>
        </p:nvGrpSpPr>
        <p:grpSpPr>
          <a:xfrm>
            <a:off x="-40331" y="0"/>
            <a:ext cx="6475101" cy="4068643"/>
            <a:chOff x="208911" y="420602"/>
            <a:chExt cx="6475101" cy="4068643"/>
          </a:xfrm>
        </p:grpSpPr>
        <p:grpSp>
          <p:nvGrpSpPr>
            <p:cNvPr id="3" name="그룹 2"/>
            <p:cNvGrpSpPr/>
            <p:nvPr/>
          </p:nvGrpSpPr>
          <p:grpSpPr>
            <a:xfrm>
              <a:off x="796289" y="659402"/>
              <a:ext cx="5238752" cy="3414758"/>
              <a:chOff x="5567681" y="-80354"/>
              <a:chExt cx="5238752" cy="3414758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67681" y="0"/>
                <a:ext cx="5238750" cy="3334404"/>
              </a:xfrm>
              <a:prstGeom prst="rect">
                <a:avLst/>
              </a:prstGeom>
            </p:spPr>
          </p:pic>
          <p:cxnSp>
            <p:nvCxnSpPr>
              <p:cNvPr id="16" name="직선 연결선 15"/>
              <p:cNvCxnSpPr/>
              <p:nvPr/>
            </p:nvCxnSpPr>
            <p:spPr>
              <a:xfrm>
                <a:off x="7958453" y="294640"/>
                <a:ext cx="17147" cy="2702560"/>
              </a:xfrm>
              <a:prstGeom prst="line">
                <a:avLst/>
              </a:prstGeom>
              <a:ln w="476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/>
              <p:cNvCxnSpPr/>
              <p:nvPr/>
            </p:nvCxnSpPr>
            <p:spPr>
              <a:xfrm flipV="1">
                <a:off x="6868160" y="1625600"/>
                <a:ext cx="2214880" cy="20320"/>
              </a:xfrm>
              <a:prstGeom prst="line">
                <a:avLst/>
              </a:prstGeom>
              <a:ln w="4762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오른쪽 대괄호 18"/>
              <p:cNvSpPr/>
              <p:nvPr/>
            </p:nvSpPr>
            <p:spPr>
              <a:xfrm>
                <a:off x="9164320" y="294640"/>
                <a:ext cx="335280" cy="2702560"/>
              </a:xfrm>
              <a:prstGeom prst="rightBracket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오른쪽 대괄호 19"/>
              <p:cNvSpPr/>
              <p:nvPr/>
            </p:nvSpPr>
            <p:spPr>
              <a:xfrm rot="5400000">
                <a:off x="7809886" y="2032507"/>
                <a:ext cx="297135" cy="2249171"/>
              </a:xfrm>
              <a:prstGeom prst="rightBracket">
                <a:avLst/>
              </a:prstGeom>
              <a:ln w="158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오른쪽 대괄호 24"/>
              <p:cNvSpPr/>
              <p:nvPr/>
            </p:nvSpPr>
            <p:spPr>
              <a:xfrm>
                <a:off x="5567681" y="0"/>
                <a:ext cx="213359" cy="3305658"/>
              </a:xfrm>
              <a:prstGeom prst="rightBracket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9" name="오른쪽 대괄호 38"/>
              <p:cNvSpPr/>
              <p:nvPr/>
            </p:nvSpPr>
            <p:spPr>
              <a:xfrm rot="5400000">
                <a:off x="8061008" y="-2493327"/>
                <a:ext cx="252097" cy="5238752"/>
              </a:xfrm>
              <a:prstGeom prst="rightBracket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5801360" y="1475227"/>
                <a:ext cx="355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A</a:t>
                </a:r>
                <a:endParaRPr lang="ko-KR" altLang="en-US" dirty="0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9470391" y="1445645"/>
                <a:ext cx="355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C</a:t>
                </a:r>
                <a:endParaRPr lang="ko-KR" altLang="en-US" dirty="0"/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7797800" y="2953645"/>
                <a:ext cx="355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D</a:t>
                </a:r>
                <a:endParaRPr lang="ko-KR" altLang="en-US" dirty="0"/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7847329" y="-80354"/>
                <a:ext cx="3556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/>
                  <a:t>B</a:t>
                </a:r>
                <a:endParaRPr lang="ko-KR" altLang="en-US" dirty="0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08911" y="420602"/>
              <a:ext cx="11747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(</a:t>
              </a:r>
              <a:r>
                <a:rPr lang="en-US" altLang="ko-KR" sz="1200" b="1" dirty="0" err="1"/>
                <a:t>x_min</a:t>
              </a:r>
              <a:r>
                <a:rPr lang="en-US" altLang="ko-KR" sz="1200" b="1" dirty="0"/>
                <a:t>, </a:t>
              </a:r>
              <a:r>
                <a:rPr lang="en-US" altLang="ko-KR" sz="1200" b="1" dirty="0" err="1"/>
                <a:t>y_min</a:t>
              </a:r>
              <a:r>
                <a:rPr lang="en-US" altLang="ko-KR" sz="1200" b="1" dirty="0"/>
                <a:t>)</a:t>
              </a:r>
              <a:endParaRPr lang="ko-KR" altLang="en-US" sz="1200" b="1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64475" y="3657779"/>
              <a:ext cx="13195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(</a:t>
              </a:r>
              <a:r>
                <a:rPr lang="en-US" altLang="ko-KR" sz="1200" b="1" dirty="0" err="1"/>
                <a:t>x_max</a:t>
              </a:r>
              <a:r>
                <a:rPr lang="en-US" altLang="ko-KR" sz="1200" b="1" dirty="0"/>
                <a:t>, </a:t>
              </a:r>
              <a:r>
                <a:rPr lang="en-US" altLang="ko-KR" sz="1200" b="1" dirty="0" err="1"/>
                <a:t>y_max</a:t>
              </a:r>
              <a:r>
                <a:rPr lang="en-US" altLang="ko-KR" sz="1200" b="1" dirty="0"/>
                <a:t>)</a:t>
              </a:r>
              <a:endParaRPr lang="ko-KR" altLang="en-US" sz="1200" b="1" dirty="0"/>
            </a:p>
          </p:txBody>
        </p:sp>
        <p:sp>
          <p:nvSpPr>
            <p:cNvPr id="31" name="순서도: 연결자 30"/>
            <p:cNvSpPr/>
            <p:nvPr/>
          </p:nvSpPr>
          <p:spPr>
            <a:xfrm flipH="1">
              <a:off x="5914702" y="3966971"/>
              <a:ext cx="160021" cy="160056"/>
            </a:xfrm>
            <a:prstGeom prst="flowChartConnec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5" name="직선 화살표 연결선 14"/>
            <p:cNvCxnSpPr>
              <a:stCxn id="12" idx="6"/>
            </p:cNvCxnSpPr>
            <p:nvPr/>
          </p:nvCxnSpPr>
          <p:spPr>
            <a:xfrm flipV="1">
              <a:off x="732786" y="744798"/>
              <a:ext cx="5805170" cy="12976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/>
            <p:cNvCxnSpPr/>
            <p:nvPr/>
          </p:nvCxnSpPr>
          <p:spPr>
            <a:xfrm flipH="1">
              <a:off x="802639" y="764195"/>
              <a:ext cx="1262" cy="3472525"/>
            </a:xfrm>
            <a:prstGeom prst="straightConnector1">
              <a:avLst/>
            </a:prstGeom>
            <a:ln w="444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6433177" y="563616"/>
              <a:ext cx="250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X</a:t>
              </a:r>
              <a:endParaRPr lang="ko-KR" altLang="en-US" sz="1200" b="1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52133" y="4212246"/>
              <a:ext cx="25083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/>
                <a:t>Y</a:t>
              </a:r>
              <a:endParaRPr lang="ko-KR" altLang="en-US" sz="1200" b="1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6529539" y="319154"/>
            <a:ext cx="4629150" cy="3060529"/>
            <a:chOff x="6256656" y="817538"/>
            <a:chExt cx="4629150" cy="306052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6656" y="817538"/>
              <a:ext cx="4629150" cy="3060529"/>
            </a:xfrm>
            <a:prstGeom prst="rect">
              <a:avLst/>
            </a:prstGeom>
          </p:spPr>
        </p:pic>
        <p:sp>
          <p:nvSpPr>
            <p:cNvPr id="11" name="오른쪽 대괄호 10"/>
            <p:cNvSpPr/>
            <p:nvPr/>
          </p:nvSpPr>
          <p:spPr>
            <a:xfrm>
              <a:off x="8195311" y="3669557"/>
              <a:ext cx="111760" cy="208510"/>
            </a:xfrm>
            <a:prstGeom prst="rightBracket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8378190" y="3370067"/>
              <a:ext cx="1670049" cy="5080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/>
                <a:t>피사체 밑 공간 남김</a:t>
              </a:r>
            </a:p>
          </p:txBody>
        </p:sp>
        <p:sp>
          <p:nvSpPr>
            <p:cNvPr id="26" name="오른쪽 대괄호 25"/>
            <p:cNvSpPr/>
            <p:nvPr/>
          </p:nvSpPr>
          <p:spPr>
            <a:xfrm>
              <a:off x="8195311" y="817538"/>
              <a:ext cx="111760" cy="464419"/>
            </a:xfrm>
            <a:prstGeom prst="rightBracket">
              <a:avLst/>
            </a:prstGeom>
            <a:ln w="444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8378190" y="817538"/>
              <a:ext cx="1670049" cy="46441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공간 유지</a:t>
              </a:r>
            </a:p>
          </p:txBody>
        </p:sp>
      </p:grpSp>
      <p:sp>
        <p:nvSpPr>
          <p:cNvPr id="52" name="순서도: 연결자 51"/>
          <p:cNvSpPr/>
          <p:nvPr/>
        </p:nvSpPr>
        <p:spPr>
          <a:xfrm flipH="1">
            <a:off x="3117210" y="2299579"/>
            <a:ext cx="160021" cy="160056"/>
          </a:xfrm>
          <a:prstGeom prst="flowChartConnector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/>
          <p:cNvSpPr/>
          <p:nvPr/>
        </p:nvSpPr>
        <p:spPr>
          <a:xfrm>
            <a:off x="6096000" y="3624812"/>
            <a:ext cx="6096000" cy="33239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/>
              <a:t>&lt;Crop frame size </a:t>
            </a:r>
            <a:r>
              <a:rPr lang="ko-KR" altLang="en-US" b="1" dirty="0"/>
              <a:t>연산</a:t>
            </a:r>
            <a:r>
              <a:rPr lang="en-US" altLang="ko-KR" b="1" dirty="0"/>
              <a:t>&gt;</a:t>
            </a:r>
          </a:p>
          <a:p>
            <a:endParaRPr lang="en-US" altLang="ko-KR" dirty="0"/>
          </a:p>
          <a:p>
            <a:r>
              <a:rPr lang="en-US" altLang="ko-KR" dirty="0" err="1"/>
              <a:t>frame_xmin</a:t>
            </a:r>
            <a:r>
              <a:rPr lang="en-US" altLang="ko-KR" dirty="0"/>
              <a:t> = </a:t>
            </a:r>
            <a:r>
              <a:rPr lang="en-US" altLang="ko-KR" dirty="0" err="1"/>
              <a:t>tar_point</a:t>
            </a:r>
            <a:r>
              <a:rPr lang="en-US" altLang="ko-KR" dirty="0"/>
              <a:t>[0] - (1 * bar_1)</a:t>
            </a:r>
          </a:p>
          <a:p>
            <a:r>
              <a:rPr lang="en-US" altLang="ko-KR" dirty="0" err="1"/>
              <a:t>frame_xmax</a:t>
            </a:r>
            <a:r>
              <a:rPr lang="en-US" altLang="ko-KR" dirty="0"/>
              <a:t> = </a:t>
            </a:r>
            <a:r>
              <a:rPr lang="en-US" altLang="ko-KR" dirty="0" err="1"/>
              <a:t>tar_point</a:t>
            </a:r>
            <a:r>
              <a:rPr lang="en-US" altLang="ko-KR" dirty="0"/>
              <a:t>[0] + (2 * bar_1)</a:t>
            </a:r>
          </a:p>
          <a:p>
            <a:endParaRPr lang="en-US" altLang="ko-KR" dirty="0"/>
          </a:p>
          <a:p>
            <a:r>
              <a:rPr lang="en-US" altLang="ko-KR" dirty="0" err="1"/>
              <a:t>frame_ymin</a:t>
            </a:r>
            <a:r>
              <a:rPr lang="en-US" altLang="ko-KR" dirty="0"/>
              <a:t> = </a:t>
            </a:r>
            <a:r>
              <a:rPr lang="en-US" altLang="ko-KR" dirty="0" err="1"/>
              <a:t>y_min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if (</a:t>
            </a:r>
            <a:r>
              <a:rPr lang="en-US" altLang="ko-KR" sz="2400" b="1" dirty="0">
                <a:solidFill>
                  <a:srgbClr val="FF0000"/>
                </a:solidFill>
              </a:rPr>
              <a:t>0.9</a:t>
            </a:r>
            <a:r>
              <a:rPr lang="en-US" altLang="ko-KR" dirty="0"/>
              <a:t> * </a:t>
            </a:r>
            <a:r>
              <a:rPr lang="en-US" altLang="ko-KR" dirty="0" err="1"/>
              <a:t>y_max</a:t>
            </a:r>
            <a:r>
              <a:rPr lang="en-US" altLang="ko-KR" dirty="0"/>
              <a:t>) &lt;= </a:t>
            </a:r>
            <a:r>
              <a:rPr lang="en-US" altLang="ko-KR" dirty="0" err="1"/>
              <a:t>obeject_y_max</a:t>
            </a:r>
            <a:r>
              <a:rPr lang="en-US" altLang="ko-KR" dirty="0"/>
              <a:t> &lt;= </a:t>
            </a:r>
            <a:r>
              <a:rPr lang="en-US" altLang="ko-KR" dirty="0" err="1"/>
              <a:t>y_max</a:t>
            </a:r>
            <a:r>
              <a:rPr lang="en-US" altLang="ko-KR" dirty="0"/>
              <a:t> :</a:t>
            </a:r>
          </a:p>
          <a:p>
            <a:r>
              <a:rPr lang="en-US" altLang="ko-KR" dirty="0"/>
              <a:t>        </a:t>
            </a:r>
            <a:r>
              <a:rPr lang="en-US" altLang="ko-KR" dirty="0" err="1"/>
              <a:t>frame_ymax</a:t>
            </a:r>
            <a:r>
              <a:rPr lang="en-US" altLang="ko-KR" dirty="0"/>
              <a:t> = </a:t>
            </a:r>
            <a:r>
              <a:rPr lang="en-US" altLang="ko-KR" dirty="0" err="1"/>
              <a:t>tar_point</a:t>
            </a:r>
            <a:r>
              <a:rPr lang="en-US" altLang="ko-KR" dirty="0"/>
              <a:t>[1] + (0.5 * </a:t>
            </a:r>
            <a:r>
              <a:rPr lang="en-US" altLang="ko-KR" dirty="0" err="1"/>
              <a:t>object_height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else :</a:t>
            </a:r>
          </a:p>
          <a:p>
            <a:r>
              <a:rPr lang="en-US" altLang="ko-KR" dirty="0"/>
              <a:t>      </a:t>
            </a:r>
            <a:r>
              <a:rPr lang="en-US" altLang="ko-KR" dirty="0" err="1"/>
              <a:t>frame_ymax</a:t>
            </a:r>
            <a:r>
              <a:rPr lang="en-US" altLang="ko-KR" dirty="0"/>
              <a:t> = </a:t>
            </a:r>
            <a:r>
              <a:rPr lang="en-US" altLang="ko-KR" dirty="0" err="1"/>
              <a:t>tar_point</a:t>
            </a:r>
            <a:r>
              <a:rPr lang="en-US" altLang="ko-KR" dirty="0"/>
              <a:t>[1] + (</a:t>
            </a:r>
            <a:r>
              <a:rPr lang="en-US" altLang="ko-KR" sz="2400" b="1" dirty="0">
                <a:solidFill>
                  <a:srgbClr val="C00000"/>
                </a:solidFill>
              </a:rPr>
              <a:t>0.55</a:t>
            </a:r>
            <a:r>
              <a:rPr lang="en-US" altLang="ko-KR" dirty="0"/>
              <a:t> * </a:t>
            </a:r>
            <a:r>
              <a:rPr lang="en-US" altLang="ko-KR" dirty="0" err="1"/>
              <a:t>object_height</a:t>
            </a:r>
            <a:r>
              <a:rPr lang="en-US" altLang="ko-KR" dirty="0"/>
              <a:t>)</a:t>
            </a:r>
            <a:endParaRPr lang="ko-KR" altLang="en-US" dirty="0"/>
          </a:p>
        </p:txBody>
      </p:sp>
      <p:cxnSp>
        <p:nvCxnSpPr>
          <p:cNvPr id="55" name="직선 연결선 54"/>
          <p:cNvCxnSpPr/>
          <p:nvPr/>
        </p:nvCxnSpPr>
        <p:spPr>
          <a:xfrm flipH="1">
            <a:off x="6075680" y="3706425"/>
            <a:ext cx="20320" cy="2989015"/>
          </a:xfrm>
          <a:prstGeom prst="line">
            <a:avLst/>
          </a:prstGeom>
          <a:ln w="25400">
            <a:solidFill>
              <a:schemeClr val="accent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684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4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A85DE0-371F-420D-8FF8-D6580FBCFFED}"/>
              </a:ext>
            </a:extLst>
          </p:cNvPr>
          <p:cNvSpPr txBox="1"/>
          <p:nvPr/>
        </p:nvSpPr>
        <p:spPr>
          <a:xfrm>
            <a:off x="800100" y="662857"/>
            <a:ext cx="2565400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rgbClr val="FBFB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</a:t>
            </a:r>
            <a:endParaRPr lang="ko-KR" altLang="en-US" sz="5400" spc="-150" dirty="0">
              <a:solidFill>
                <a:srgbClr val="FBFBF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6A518-F7FB-4C52-8C4C-C30388C2A071}"/>
              </a:ext>
            </a:extLst>
          </p:cNvPr>
          <p:cNvSpPr txBox="1"/>
          <p:nvPr/>
        </p:nvSpPr>
        <p:spPr>
          <a:xfrm>
            <a:off x="800099" y="1586188"/>
            <a:ext cx="7509711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FBFB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기존 방법과의 비교 및 설문 조사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1E5AB-AA04-4C80-B9CE-4D359B4E96BB}"/>
              </a:ext>
            </a:extLst>
          </p:cNvPr>
          <p:cNvSpPr txBox="1"/>
          <p:nvPr/>
        </p:nvSpPr>
        <p:spPr>
          <a:xfrm>
            <a:off x="800099" y="3921654"/>
            <a:ext cx="5792290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</a:rPr>
              <a:t>기존 논문과 비교하고 장단점을 분석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chemeClr val="bg1"/>
              </a:solidFill>
              <a:latin typeface="맑은 고딕" panose="020B0503020000020004" pitchFamily="50" charset="-127"/>
            </a:endParaRPr>
          </a:p>
          <a:p>
            <a:r>
              <a:rPr lang="en-US" altLang="ko-KR" spc="-120" dirty="0">
                <a:solidFill>
                  <a:srgbClr val="FBFB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_   </a:t>
            </a:r>
            <a:r>
              <a:rPr lang="ko-KR" altLang="en-US" spc="-120" dirty="0">
                <a:solidFill>
                  <a:srgbClr val="FBFB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설문 조사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C47FD16-D822-4AAE-8689-E07D206952A3}"/>
              </a:ext>
            </a:extLst>
          </p:cNvPr>
          <p:cNvCxnSpPr/>
          <p:nvPr/>
        </p:nvCxnSpPr>
        <p:spPr>
          <a:xfrm>
            <a:off x="889000" y="3746500"/>
            <a:ext cx="4635500" cy="0"/>
          </a:xfrm>
          <a:prstGeom prst="line">
            <a:avLst/>
          </a:prstGeom>
          <a:ln>
            <a:solidFill>
              <a:srgbClr val="FBFBFB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252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5A9C7A9-DC75-4DB1-A429-A5BF618C44D2}"/>
              </a:ext>
            </a:extLst>
          </p:cNvPr>
          <p:cNvSpPr txBox="1"/>
          <p:nvPr/>
        </p:nvSpPr>
        <p:spPr>
          <a:xfrm>
            <a:off x="498474" y="458056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목차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/ List</a:t>
            </a: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C06AB527-DCBD-4F33-96C5-104AF88D165E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AFEFBB1-0FFB-42ED-9EA3-88A245A07E3A}"/>
              </a:ext>
            </a:extLst>
          </p:cNvPr>
          <p:cNvGrpSpPr/>
          <p:nvPr/>
        </p:nvGrpSpPr>
        <p:grpSpPr>
          <a:xfrm>
            <a:off x="622300" y="1585353"/>
            <a:ext cx="11036300" cy="806150"/>
            <a:chOff x="577850" y="1585353"/>
            <a:chExt cx="11036300" cy="806150"/>
          </a:xfrm>
          <a:scene3d>
            <a:camera prst="obliqueTopLeft"/>
            <a:lightRig rig="threePt" dir="t"/>
          </a:scene3d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03C1D4-C1C2-40AB-83D1-5D06919356EC}"/>
                </a:ext>
              </a:extLst>
            </p:cNvPr>
            <p:cNvSpPr txBox="1"/>
            <p:nvPr/>
          </p:nvSpPr>
          <p:spPr>
            <a:xfrm>
              <a:off x="577850" y="1636008"/>
              <a:ext cx="3270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 spc="-150"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en-US" altLang="ko-KR" sz="1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sz="1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</a:p>
          </p:txBody>
        </p: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32D522A-4B72-4222-998E-2D5D7B09E29B}"/>
                </a:ext>
              </a:extLst>
            </p:cNvPr>
            <p:cNvGrpSpPr/>
            <p:nvPr/>
          </p:nvGrpSpPr>
          <p:grpSpPr>
            <a:xfrm>
              <a:off x="2393950" y="1585353"/>
              <a:ext cx="7918450" cy="806150"/>
              <a:chOff x="2457450" y="1840498"/>
              <a:chExt cx="7918450" cy="806150"/>
            </a:xfrm>
          </p:grpSpPr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966352E-B682-4213-A368-B19A363BB106}"/>
                  </a:ext>
                </a:extLst>
              </p:cNvPr>
              <p:cNvSpPr txBox="1"/>
              <p:nvPr/>
            </p:nvSpPr>
            <p:spPr>
              <a:xfrm>
                <a:off x="2457450" y="1840498"/>
                <a:ext cx="3270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800" spc="-15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r>
                  <a:rPr lang="ko-KR" altLang="en-US" sz="1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주제 선정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231CD2B-298A-4537-9ECF-749A313ACD33}"/>
                  </a:ext>
                </a:extLst>
              </p:cNvPr>
              <p:cNvSpPr txBox="1"/>
              <p:nvPr/>
            </p:nvSpPr>
            <p:spPr>
              <a:xfrm>
                <a:off x="2457450" y="2338871"/>
                <a:ext cx="79184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800" spc="-15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사진 보정이 일반화 되다</a:t>
                </a:r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. </a:t>
                </a:r>
                <a:endPara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567A72-F449-4515-88D4-3DA1A3613B4B}"/>
                </a:ext>
              </a:extLst>
            </p:cNvPr>
            <p:cNvSpPr txBox="1"/>
            <p:nvPr/>
          </p:nvSpPr>
          <p:spPr>
            <a:xfrm>
              <a:off x="10198100" y="1636008"/>
              <a:ext cx="1416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spc="-15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r"/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75C9983-DEAA-4475-BBBD-DFA0EE599490}"/>
                </a:ext>
              </a:extLst>
            </p:cNvPr>
            <p:cNvCxnSpPr>
              <a:cxnSpLocks/>
            </p:cNvCxnSpPr>
            <p:nvPr/>
          </p:nvCxnSpPr>
          <p:spPr>
            <a:xfrm>
              <a:off x="1701800" y="1653724"/>
              <a:ext cx="0" cy="669409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90F7089-0985-400B-8630-9838B16B0DC8}"/>
              </a:ext>
            </a:extLst>
          </p:cNvPr>
          <p:cNvGrpSpPr/>
          <p:nvPr/>
        </p:nvGrpSpPr>
        <p:grpSpPr>
          <a:xfrm>
            <a:off x="622300" y="2742009"/>
            <a:ext cx="11036300" cy="806150"/>
            <a:chOff x="577850" y="1585353"/>
            <a:chExt cx="11036300" cy="806150"/>
          </a:xfrm>
          <a:scene3d>
            <a:camera prst="obliqueTopLeft"/>
            <a:lightRig rig="threePt" dir="t"/>
          </a:scene3d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EB38FC62-DEFB-4946-8202-FC320C76FE4C}"/>
                </a:ext>
              </a:extLst>
            </p:cNvPr>
            <p:cNvSpPr txBox="1"/>
            <p:nvPr/>
          </p:nvSpPr>
          <p:spPr>
            <a:xfrm>
              <a:off x="577850" y="1636008"/>
              <a:ext cx="3270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 spc="-150"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en-US" altLang="ko-KR" sz="1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r>
                <a:rPr lang="ko-KR" altLang="en-US" sz="1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</a:p>
          </p:txBody>
        </p:sp>
        <p:grpSp>
          <p:nvGrpSpPr>
            <p:cNvPr id="69" name="그룹 68">
              <a:extLst>
                <a:ext uri="{FF2B5EF4-FFF2-40B4-BE49-F238E27FC236}">
                  <a16:creationId xmlns:a16="http://schemas.microsoft.com/office/drawing/2014/main" id="{2256D09C-5B13-42D3-B32D-B25C6DDDC92B}"/>
                </a:ext>
              </a:extLst>
            </p:cNvPr>
            <p:cNvGrpSpPr/>
            <p:nvPr/>
          </p:nvGrpSpPr>
          <p:grpSpPr>
            <a:xfrm>
              <a:off x="2393950" y="1585353"/>
              <a:ext cx="7918450" cy="806150"/>
              <a:chOff x="2457450" y="1840498"/>
              <a:chExt cx="7918450" cy="806150"/>
            </a:xfrm>
          </p:grpSpPr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9B608BE-A967-4ACF-BCEE-6730A7CD4BFA}"/>
                  </a:ext>
                </a:extLst>
              </p:cNvPr>
              <p:cNvSpPr txBox="1"/>
              <p:nvPr/>
            </p:nvSpPr>
            <p:spPr>
              <a:xfrm>
                <a:off x="2457450" y="1840498"/>
                <a:ext cx="3270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800" spc="-15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r>
                  <a:rPr lang="ko-KR" altLang="en-US" sz="1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기존 방식의 비교</a:t>
                </a:r>
              </a:p>
            </p:txBody>
          </p:sp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92F2386-698B-4CAD-A205-A3F4958AD513}"/>
                  </a:ext>
                </a:extLst>
              </p:cNvPr>
              <p:cNvSpPr txBox="1"/>
              <p:nvPr/>
            </p:nvSpPr>
            <p:spPr>
              <a:xfrm>
                <a:off x="2457450" y="2338871"/>
                <a:ext cx="79184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800" spc="-15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기존 방식의 개선할 사항은 무엇인가</a:t>
                </a:r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?</a:t>
                </a:r>
                <a:endParaRPr lang="ko-KR" altLang="en-US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ACDCA433-8115-4749-ADBD-266E78FD7E90}"/>
                </a:ext>
              </a:extLst>
            </p:cNvPr>
            <p:cNvSpPr txBox="1"/>
            <p:nvPr/>
          </p:nvSpPr>
          <p:spPr>
            <a:xfrm>
              <a:off x="10198100" y="1636008"/>
              <a:ext cx="1416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spc="-15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r"/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1" name="직선 연결선 70">
              <a:extLst>
                <a:ext uri="{FF2B5EF4-FFF2-40B4-BE49-F238E27FC236}">
                  <a16:creationId xmlns:a16="http://schemas.microsoft.com/office/drawing/2014/main" id="{B5CD742D-D13C-46BB-AF30-E331429F437F}"/>
                </a:ext>
              </a:extLst>
            </p:cNvPr>
            <p:cNvCxnSpPr>
              <a:cxnSpLocks/>
            </p:cNvCxnSpPr>
            <p:nvPr/>
          </p:nvCxnSpPr>
          <p:spPr>
            <a:xfrm>
              <a:off x="1701800" y="1653724"/>
              <a:ext cx="0" cy="669409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F43BD92B-0CAC-4845-9449-18A1D773E66F}"/>
              </a:ext>
            </a:extLst>
          </p:cNvPr>
          <p:cNvGrpSpPr/>
          <p:nvPr/>
        </p:nvGrpSpPr>
        <p:grpSpPr>
          <a:xfrm>
            <a:off x="622300" y="3922113"/>
            <a:ext cx="11036300" cy="806150"/>
            <a:chOff x="577850" y="1585353"/>
            <a:chExt cx="11036300" cy="806150"/>
          </a:xfrm>
          <a:scene3d>
            <a:camera prst="obliqueTopLeft"/>
            <a:lightRig rig="threePt" dir="t"/>
          </a:scene3d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4B7880D1-F842-4C69-9A37-0CC44B2F0D4D}"/>
                </a:ext>
              </a:extLst>
            </p:cNvPr>
            <p:cNvSpPr txBox="1"/>
            <p:nvPr/>
          </p:nvSpPr>
          <p:spPr>
            <a:xfrm>
              <a:off x="577850" y="1636008"/>
              <a:ext cx="3270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 spc="-150"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en-US" altLang="ko-KR" sz="1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r>
                <a:rPr lang="ko-KR" altLang="en-US" sz="1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</a:p>
          </p:txBody>
        </p:sp>
        <p:grpSp>
          <p:nvGrpSpPr>
            <p:cNvPr id="76" name="그룹 75">
              <a:extLst>
                <a:ext uri="{FF2B5EF4-FFF2-40B4-BE49-F238E27FC236}">
                  <a16:creationId xmlns:a16="http://schemas.microsoft.com/office/drawing/2014/main" id="{B426BF6A-55E6-4650-B16F-D6E0E8B7D92D}"/>
                </a:ext>
              </a:extLst>
            </p:cNvPr>
            <p:cNvGrpSpPr/>
            <p:nvPr/>
          </p:nvGrpSpPr>
          <p:grpSpPr>
            <a:xfrm>
              <a:off x="2393950" y="1585353"/>
              <a:ext cx="7918450" cy="806150"/>
              <a:chOff x="2457450" y="1840498"/>
              <a:chExt cx="7918450" cy="806150"/>
            </a:xfrm>
          </p:grpSpPr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08BB14D9-B0E5-4627-9AD7-EC8F4F8C6FB0}"/>
                  </a:ext>
                </a:extLst>
              </p:cNvPr>
              <p:cNvSpPr txBox="1"/>
              <p:nvPr/>
            </p:nvSpPr>
            <p:spPr>
              <a:xfrm>
                <a:off x="2457450" y="1840498"/>
                <a:ext cx="3270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800" spc="-15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r>
                  <a:rPr lang="ko-KR" altLang="en-US" sz="1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구도 보정</a:t>
                </a: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AF2AF462-18B3-4ECD-888E-D3213C0836FB}"/>
                  </a:ext>
                </a:extLst>
              </p:cNvPr>
              <p:cNvSpPr txBox="1"/>
              <p:nvPr/>
            </p:nvSpPr>
            <p:spPr>
              <a:xfrm>
                <a:off x="2457450" y="2338871"/>
                <a:ext cx="79184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800" spc="-15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사진의 </a:t>
                </a:r>
                <a:r>
                  <a:rPr lang="en-US" altLang="ko-KR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Objective, Subjective</a:t>
                </a:r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요소를 감안한 구도 보정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B08B92B-8AC2-4ABE-9787-C285F3FBB7BA}"/>
                </a:ext>
              </a:extLst>
            </p:cNvPr>
            <p:cNvSpPr txBox="1"/>
            <p:nvPr/>
          </p:nvSpPr>
          <p:spPr>
            <a:xfrm>
              <a:off x="10198100" y="1636008"/>
              <a:ext cx="1416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spc="-15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r"/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61BAAD9F-C29E-4EC5-B6AE-73DB196F2FFE}"/>
                </a:ext>
              </a:extLst>
            </p:cNvPr>
            <p:cNvCxnSpPr>
              <a:cxnSpLocks/>
            </p:cNvCxnSpPr>
            <p:nvPr/>
          </p:nvCxnSpPr>
          <p:spPr>
            <a:xfrm>
              <a:off x="1701800" y="1653724"/>
              <a:ext cx="0" cy="669409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219D5FE2-4833-45EE-B10D-3D88F7CB10AD}"/>
              </a:ext>
            </a:extLst>
          </p:cNvPr>
          <p:cNvGrpSpPr/>
          <p:nvPr/>
        </p:nvGrpSpPr>
        <p:grpSpPr>
          <a:xfrm>
            <a:off x="622300" y="5090493"/>
            <a:ext cx="11036300" cy="806150"/>
            <a:chOff x="577850" y="1585353"/>
            <a:chExt cx="11036300" cy="806150"/>
          </a:xfrm>
          <a:scene3d>
            <a:camera prst="obliqueTopLeft"/>
            <a:lightRig rig="threePt" dir="t"/>
          </a:scene3d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B94706A3-FF9F-4166-BFBA-F4E5BD886AF8}"/>
                </a:ext>
              </a:extLst>
            </p:cNvPr>
            <p:cNvSpPr txBox="1"/>
            <p:nvPr/>
          </p:nvSpPr>
          <p:spPr>
            <a:xfrm>
              <a:off x="577850" y="1636008"/>
              <a:ext cx="32702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800" spc="-150"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en-US" altLang="ko-KR" sz="1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r>
                <a:rPr lang="ko-KR" altLang="en-US" sz="18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장</a:t>
              </a:r>
            </a:p>
          </p:txBody>
        </p:sp>
        <p:grpSp>
          <p:nvGrpSpPr>
            <p:cNvPr id="83" name="그룹 82">
              <a:extLst>
                <a:ext uri="{FF2B5EF4-FFF2-40B4-BE49-F238E27FC236}">
                  <a16:creationId xmlns:a16="http://schemas.microsoft.com/office/drawing/2014/main" id="{7984A240-EA7E-4E17-856C-FE14D4DB9FC1}"/>
                </a:ext>
              </a:extLst>
            </p:cNvPr>
            <p:cNvGrpSpPr/>
            <p:nvPr/>
          </p:nvGrpSpPr>
          <p:grpSpPr>
            <a:xfrm>
              <a:off x="2393950" y="1585353"/>
              <a:ext cx="7918450" cy="806150"/>
              <a:chOff x="2457450" y="1840498"/>
              <a:chExt cx="7918450" cy="806150"/>
            </a:xfrm>
          </p:grpSpPr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1827E31E-71D6-4AAC-B002-E2C1CE243B9E}"/>
                  </a:ext>
                </a:extLst>
              </p:cNvPr>
              <p:cNvSpPr txBox="1"/>
              <p:nvPr/>
            </p:nvSpPr>
            <p:spPr>
              <a:xfrm>
                <a:off x="2457450" y="1840498"/>
                <a:ext cx="327025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800" spc="-15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r>
                  <a:rPr lang="ko-KR" altLang="en-US" sz="18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기존방법들과의 비교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39636F11-F713-4810-AC6F-634E5D5449BA}"/>
                  </a:ext>
                </a:extLst>
              </p:cNvPr>
              <p:cNvSpPr txBox="1"/>
              <p:nvPr/>
            </p:nvSpPr>
            <p:spPr>
              <a:xfrm>
                <a:off x="2457450" y="2338871"/>
                <a:ext cx="79184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ko-KR"/>
                </a:defPPr>
                <a:lvl1pPr>
                  <a:defRPr sz="2800" spc="-150"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defRPr>
                </a:lvl1pPr>
              </a:lstStyle>
              <a:p>
                <a:r>
                  <a:rPr lang="ko-KR" altLang="en-US" sz="1400" dirty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기존 논문과 프로젝트 의 장단점 분석 </a:t>
                </a:r>
                <a:endParaRPr lang="en-US" altLang="ko-KR" sz="1400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71207ACC-11A0-40CB-AC36-2E7BDE69BAC7}"/>
                </a:ext>
              </a:extLst>
            </p:cNvPr>
            <p:cNvSpPr txBox="1"/>
            <p:nvPr/>
          </p:nvSpPr>
          <p:spPr>
            <a:xfrm>
              <a:off x="10198100" y="1636008"/>
              <a:ext cx="14160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600" spc="-150">
                  <a:latin typeface="나눔스퀘어" panose="020B0600000101010101" pitchFamily="50" charset="-127"/>
                  <a:ea typeface="나눔스퀘어" panose="020B0600000101010101" pitchFamily="50" charset="-127"/>
                </a:defRPr>
              </a:lvl1pPr>
            </a:lstStyle>
            <a:p>
              <a:pPr algn="r"/>
              <a:r>
                <a:rPr lang="en-US" altLang="ko-KR" sz="1400" b="1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ko-KR" altLang="en-US" sz="14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5" name="직선 연결선 84">
              <a:extLst>
                <a:ext uri="{FF2B5EF4-FFF2-40B4-BE49-F238E27FC236}">
                  <a16:creationId xmlns:a16="http://schemas.microsoft.com/office/drawing/2014/main" id="{AB9A3F41-95DC-4600-B4D8-1A20C865305C}"/>
                </a:ext>
              </a:extLst>
            </p:cNvPr>
            <p:cNvCxnSpPr>
              <a:cxnSpLocks/>
            </p:cNvCxnSpPr>
            <p:nvPr/>
          </p:nvCxnSpPr>
          <p:spPr>
            <a:xfrm>
              <a:off x="1701800" y="1653724"/>
              <a:ext cx="0" cy="669409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5404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DA4498-61EE-4DD6-8530-87BB3A85438F}"/>
              </a:ext>
            </a:extLst>
          </p:cNvPr>
          <p:cNvSpPr txBox="1"/>
          <p:nvPr/>
        </p:nvSpPr>
        <p:spPr>
          <a:xfrm>
            <a:off x="498474" y="458056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논문의 장단점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5E2ED4-F044-43F9-9E8C-45370AA92164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DD25A66-3FB8-46A7-87A7-9A7EB0A5EEF0}"/>
              </a:ext>
            </a:extLst>
          </p:cNvPr>
          <p:cNvCxnSpPr>
            <a:cxnSpLocks/>
          </p:cNvCxnSpPr>
          <p:nvPr/>
        </p:nvCxnSpPr>
        <p:spPr>
          <a:xfrm>
            <a:off x="577850" y="1312817"/>
            <a:ext cx="1103630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06789D-0EF4-4B92-9424-01F58F4F1BE2}"/>
              </a:ext>
            </a:extLst>
          </p:cNvPr>
          <p:cNvCxnSpPr>
            <a:cxnSpLocks/>
          </p:cNvCxnSpPr>
          <p:nvPr/>
        </p:nvCxnSpPr>
        <p:spPr>
          <a:xfrm>
            <a:off x="682353" y="3984897"/>
            <a:ext cx="1103630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F21BCD7-F83E-4DB6-8A66-FB447F47152B}"/>
              </a:ext>
            </a:extLst>
          </p:cNvPr>
          <p:cNvSpPr txBox="1"/>
          <p:nvPr/>
        </p:nvSpPr>
        <p:spPr>
          <a:xfrm>
            <a:off x="498474" y="1445893"/>
            <a:ext cx="2334683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9F356B-1B20-4379-B997-A369151384E8}"/>
              </a:ext>
            </a:extLst>
          </p:cNvPr>
          <p:cNvSpPr txBox="1"/>
          <p:nvPr/>
        </p:nvSpPr>
        <p:spPr>
          <a:xfrm>
            <a:off x="1358537" y="1445893"/>
            <a:ext cx="10052413" cy="132343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spc="-12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Segmentation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이용하여 피사체의 정확한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Center Point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지정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특정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Frame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사진만 얻을 수 있으나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Objective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조건을 충족시키는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가공하는 것이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Network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해결이 가능함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B46B20-165F-4046-93B8-56B5A094A996}"/>
              </a:ext>
            </a:extLst>
          </p:cNvPr>
          <p:cNvSpPr txBox="1"/>
          <p:nvPr/>
        </p:nvSpPr>
        <p:spPr>
          <a:xfrm>
            <a:off x="577850" y="4180114"/>
            <a:ext cx="2334683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87A785-751A-4FE3-863C-36DFBBB50494}"/>
              </a:ext>
            </a:extLst>
          </p:cNvPr>
          <p:cNvSpPr txBox="1"/>
          <p:nvPr/>
        </p:nvSpPr>
        <p:spPr>
          <a:xfrm>
            <a:off x="1336630" y="4180114"/>
            <a:ext cx="10277520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spc="-12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285750" indent="-285750">
              <a:buFontTx/>
              <a:buChar char="-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단일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Frame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크기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한 가지 경우의 구도 배치 만을 사용하여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이미지에 대한 적절한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Crop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불가능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이미지의 크기를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448 x 448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제한하기 때문에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Resize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과정에서 원본 이미지의 요소들이 훼손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05102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DA4498-61EE-4DD6-8530-87BB3A85438F}"/>
              </a:ext>
            </a:extLst>
          </p:cNvPr>
          <p:cNvSpPr txBox="1"/>
          <p:nvPr/>
        </p:nvSpPr>
        <p:spPr>
          <a:xfrm>
            <a:off x="498474" y="458056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Capstone Project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장단점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5E2ED4-F044-43F9-9E8C-45370AA92164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DD25A66-3FB8-46A7-87A7-9A7EB0A5EEF0}"/>
              </a:ext>
            </a:extLst>
          </p:cNvPr>
          <p:cNvCxnSpPr>
            <a:cxnSpLocks/>
          </p:cNvCxnSpPr>
          <p:nvPr/>
        </p:nvCxnSpPr>
        <p:spPr>
          <a:xfrm>
            <a:off x="577850" y="1312817"/>
            <a:ext cx="1103630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606789D-0EF4-4B92-9424-01F58F4F1BE2}"/>
              </a:ext>
            </a:extLst>
          </p:cNvPr>
          <p:cNvCxnSpPr>
            <a:cxnSpLocks/>
          </p:cNvCxnSpPr>
          <p:nvPr/>
        </p:nvCxnSpPr>
        <p:spPr>
          <a:xfrm>
            <a:off x="682353" y="3984897"/>
            <a:ext cx="1103630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F21BCD7-F83E-4DB6-8A66-FB447F47152B}"/>
              </a:ext>
            </a:extLst>
          </p:cNvPr>
          <p:cNvSpPr txBox="1"/>
          <p:nvPr/>
        </p:nvSpPr>
        <p:spPr>
          <a:xfrm>
            <a:off x="498474" y="1445893"/>
            <a:ext cx="2334683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9F356B-1B20-4379-B997-A369151384E8}"/>
              </a:ext>
            </a:extLst>
          </p:cNvPr>
          <p:cNvSpPr txBox="1"/>
          <p:nvPr/>
        </p:nvSpPr>
        <p:spPr>
          <a:xfrm>
            <a:off x="1358537" y="1445893"/>
            <a:ext cx="10052413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spc="-12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Object Detection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이용한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Box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검출로 인해 많은 정보를 얻거나 가공할 수 있어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경우에 대한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image Processing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 가능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 논문에서 사용한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Network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연산보다 더 적은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Layer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사용하여 필요한 정보만 얻으므로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전체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Project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연산에 필요한 메모리 할당량이 적다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입력 이미지에 대한 제한이 없으며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피사체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배경 요소의 훼손이 없다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AB46B20-165F-4046-93B8-56B5A094A996}"/>
              </a:ext>
            </a:extLst>
          </p:cNvPr>
          <p:cNvSpPr txBox="1"/>
          <p:nvPr/>
        </p:nvSpPr>
        <p:spPr>
          <a:xfrm>
            <a:off x="577850" y="4180114"/>
            <a:ext cx="2334683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28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87A785-751A-4FE3-863C-36DFBBB50494}"/>
              </a:ext>
            </a:extLst>
          </p:cNvPr>
          <p:cNvSpPr txBox="1"/>
          <p:nvPr/>
        </p:nvSpPr>
        <p:spPr>
          <a:xfrm>
            <a:off x="1336630" y="4180114"/>
            <a:ext cx="10277520" cy="224676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spc="-12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Object Detection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피사체를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검출하기 때문에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Center Point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Box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내의 </a:t>
            </a:r>
            <a:r>
              <a:rPr lang="ko-KR" altLang="en-US" sz="20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배경부분에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지정되는 경우가 있음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Project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전체 연산에 대한 메모리 할당량은 적으나</a:t>
            </a:r>
            <a:r>
              <a:rPr lang="en-US" altLang="ko-KR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0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기존의 정보를 직접 가공하여 새로운 정보를 얻어내야 한다</a:t>
            </a: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0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3038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458056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설문 조사 이미지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(1)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DF50ECE-C505-4FBB-8285-49134B084871}"/>
              </a:ext>
            </a:extLst>
          </p:cNvPr>
          <p:cNvCxnSpPr>
            <a:cxnSpLocks/>
          </p:cNvCxnSpPr>
          <p:nvPr/>
        </p:nvCxnSpPr>
        <p:spPr>
          <a:xfrm>
            <a:off x="577850" y="981276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61135" y="6215278"/>
            <a:ext cx="976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원본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294478" y="6218112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&lt;3</a:t>
            </a:r>
            <a:r>
              <a:rPr lang="ko-KR" altLang="en-US" dirty="0"/>
              <a:t>분할 </a:t>
            </a:r>
            <a:r>
              <a:rPr lang="en-US" altLang="ko-KR" dirty="0"/>
              <a:t>4:3 </a:t>
            </a:r>
            <a:r>
              <a:rPr lang="ko-KR" altLang="en-US" dirty="0"/>
              <a:t>프레임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298482" y="6199337"/>
            <a:ext cx="239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&lt;3</a:t>
            </a:r>
            <a:r>
              <a:rPr lang="ko-KR" altLang="en-US" dirty="0"/>
              <a:t>분할 </a:t>
            </a:r>
            <a:r>
              <a:rPr lang="en-US" altLang="ko-KR" dirty="0"/>
              <a:t>16:9 </a:t>
            </a:r>
            <a:r>
              <a:rPr lang="ko-KR" altLang="en-US" dirty="0"/>
              <a:t>프레임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02004C-1932-4AD2-9810-ACC2EBD75E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1012223"/>
            <a:ext cx="2743200" cy="15430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5EC3545-62CE-4321-8A17-C3A928B91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2585239"/>
            <a:ext cx="2743200" cy="182547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A91756B-3D94-4C91-8586-FE9CDFD825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4458191"/>
            <a:ext cx="2743200" cy="17430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B1D9B5ED-9B33-4FA8-B6B0-8DEC3A1A66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45" y="1011733"/>
            <a:ext cx="2743200" cy="154403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40161C39-41FB-430E-803D-3EB89A60A9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120" y="1028901"/>
            <a:ext cx="2083316" cy="156162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FFEEBF8-6873-4BE1-B0EA-5C73C710BC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120" y="2740739"/>
            <a:ext cx="2028825" cy="151447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0883386-E9B4-4F67-9AED-BC9B82FED1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45" y="2725402"/>
            <a:ext cx="2743200" cy="154514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0ACC503-781A-4901-86AB-986236D0DCE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45" y="4469225"/>
            <a:ext cx="3055270" cy="1721007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489A7F45-7613-4BD7-8790-6B891660DE0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120" y="4482003"/>
            <a:ext cx="22606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435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558799" y="98713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설문 조사 이미지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(2)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DF50ECE-C505-4FBB-8285-49134B084871}"/>
              </a:ext>
            </a:extLst>
          </p:cNvPr>
          <p:cNvCxnSpPr>
            <a:cxnSpLocks/>
          </p:cNvCxnSpPr>
          <p:nvPr/>
        </p:nvCxnSpPr>
        <p:spPr>
          <a:xfrm>
            <a:off x="638175" y="621933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61135" y="6335908"/>
            <a:ext cx="976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원본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376100" y="6335908"/>
            <a:ext cx="305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&lt;3</a:t>
            </a:r>
            <a:r>
              <a:rPr lang="ko-KR" altLang="en-US" dirty="0"/>
              <a:t>분할</a:t>
            </a:r>
            <a:r>
              <a:rPr lang="en-US" altLang="ko-KR" dirty="0"/>
              <a:t>, </a:t>
            </a:r>
            <a:r>
              <a:rPr lang="ko-KR" altLang="en-US" dirty="0"/>
              <a:t>세로 형</a:t>
            </a:r>
            <a:r>
              <a:rPr lang="en-US" altLang="ko-KR" dirty="0"/>
              <a:t>, 16:9&gt;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660900" y="6335908"/>
            <a:ext cx="287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&lt;3</a:t>
            </a:r>
            <a:r>
              <a:rPr lang="ko-KR" altLang="en-US" dirty="0"/>
              <a:t>분할</a:t>
            </a:r>
            <a:r>
              <a:rPr lang="en-US" altLang="ko-KR" dirty="0"/>
              <a:t>,</a:t>
            </a:r>
            <a:r>
              <a:rPr lang="ko-KR" altLang="en-US" dirty="0"/>
              <a:t> 세로 형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4:3&gt;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5C053C-461F-4C81-AEA9-ADB2BAF3F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59" y="621934"/>
            <a:ext cx="3032592" cy="189537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5033CC-B472-4C2B-8F13-48E0BF5B65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15" y="2596966"/>
            <a:ext cx="2781300" cy="16478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0752B1B-37A6-4A4A-BF10-C2E3B93659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75" y="4346905"/>
            <a:ext cx="2781301" cy="197337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105FA2B-8DF6-481D-944D-41047A3A2A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159" y="621934"/>
            <a:ext cx="2652434" cy="18953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FFDD6CF-4B96-422C-BA67-F1BDA91BE7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322" y="621933"/>
            <a:ext cx="3165204" cy="1895364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850FA928-7AED-4A1B-8C83-28E9D6EFF9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158" y="2596960"/>
            <a:ext cx="2624677" cy="164782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B4917BE-DDD4-47F8-B571-BC14A2C151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322" y="2556109"/>
            <a:ext cx="2411559" cy="168506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F5AFF5A0-060D-439F-97AA-F676A3C0F1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9158" y="4343076"/>
            <a:ext cx="2624677" cy="189454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AABDACA6-0222-4CF0-BED6-6D1AF9892FD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8322" y="4381748"/>
            <a:ext cx="2224576" cy="181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4942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458056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설문 조사 이미지 및 질문 사항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(3)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DF50ECE-C505-4FBB-8285-49134B08487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296E8DEC-3C86-46A9-A65D-6F64F9639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1253925"/>
            <a:ext cx="3272255" cy="165668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2C167C-AAA4-4634-A13F-932264E40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3881" y="1253925"/>
            <a:ext cx="3424238" cy="163353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D7EB8D1-A09F-47C0-9944-4D48DF6316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895" y="1270429"/>
            <a:ext cx="3026916" cy="16401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B60ACBFB-0FF2-428B-87A9-EC08036258DF}"/>
              </a:ext>
            </a:extLst>
          </p:cNvPr>
          <p:cNvSpPr txBox="1"/>
          <p:nvPr/>
        </p:nvSpPr>
        <p:spPr>
          <a:xfrm>
            <a:off x="1641025" y="3046931"/>
            <a:ext cx="976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원본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EEF638-1487-4C02-8034-5EE9C27BD27A}"/>
              </a:ext>
            </a:extLst>
          </p:cNvPr>
          <p:cNvSpPr txBox="1"/>
          <p:nvPr/>
        </p:nvSpPr>
        <p:spPr>
          <a:xfrm>
            <a:off x="8555990" y="3046931"/>
            <a:ext cx="3058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&lt;3</a:t>
            </a:r>
            <a:r>
              <a:rPr lang="ko-KR" altLang="en-US" dirty="0"/>
              <a:t>분할</a:t>
            </a:r>
            <a:r>
              <a:rPr lang="en-US" altLang="ko-KR" dirty="0"/>
              <a:t>, </a:t>
            </a:r>
            <a:r>
              <a:rPr lang="ko-KR" altLang="en-US" dirty="0"/>
              <a:t>세로 형</a:t>
            </a:r>
            <a:r>
              <a:rPr lang="en-US" altLang="ko-KR" dirty="0"/>
              <a:t>, 16:9&gt;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1FF21E8-56CC-41A9-85C9-21849AFEDBB6}"/>
              </a:ext>
            </a:extLst>
          </p:cNvPr>
          <p:cNvSpPr txBox="1"/>
          <p:nvPr/>
        </p:nvSpPr>
        <p:spPr>
          <a:xfrm>
            <a:off x="4840790" y="3046931"/>
            <a:ext cx="287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&lt;3</a:t>
            </a:r>
            <a:r>
              <a:rPr lang="ko-KR" altLang="en-US" dirty="0"/>
              <a:t>분할</a:t>
            </a:r>
            <a:r>
              <a:rPr lang="en-US" altLang="ko-KR" dirty="0"/>
              <a:t>,</a:t>
            </a:r>
            <a:r>
              <a:rPr lang="ko-KR" altLang="en-US" dirty="0"/>
              <a:t> 세로 형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4:3&gt;</a:t>
            </a:r>
            <a:endParaRPr lang="ko-KR" altLang="en-US" dirty="0"/>
          </a:p>
        </p:txBody>
      </p:sp>
      <p:pic>
        <p:nvPicPr>
          <p:cNvPr id="1026" name="Picture 2" descr="5-2">
            <a:extLst>
              <a:ext uri="{FF2B5EF4-FFF2-40B4-BE49-F238E27FC236}">
                <a16:creationId xmlns:a16="http://schemas.microsoft.com/office/drawing/2014/main" id="{C378E008-3F74-4818-A700-59FD4037D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50" y="3716222"/>
            <a:ext cx="5433830" cy="252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 descr="5-1">
            <a:extLst>
              <a:ext uri="{FF2B5EF4-FFF2-40B4-BE49-F238E27FC236}">
                <a16:creationId xmlns:a16="http://schemas.microsoft.com/office/drawing/2014/main" id="{D064520D-795F-48A0-88F2-1970D24C8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645" y="3739365"/>
            <a:ext cx="5654505" cy="24384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0125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458056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설문 조사 이미지 및 질문 사항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(3)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DDF50ECE-C505-4FBB-8285-49134B08487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6A0DC517-CD88-4B83-89C8-C994112A3CF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099451" y="1261623"/>
            <a:ext cx="5518150" cy="298117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ADC2987-41E0-4DE2-8CD4-1DEC76343A2D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47646" y="1329125"/>
            <a:ext cx="5244600" cy="29059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A1836EB-0676-46A5-AA6E-E06B935FED82}"/>
              </a:ext>
            </a:extLst>
          </p:cNvPr>
          <p:cNvSpPr txBox="1"/>
          <p:nvPr/>
        </p:nvSpPr>
        <p:spPr>
          <a:xfrm>
            <a:off x="1574258" y="5894767"/>
            <a:ext cx="976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</a:t>
            </a:r>
            <a:r>
              <a:rPr lang="ko-KR" altLang="en-US" dirty="0"/>
              <a:t>원본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36B1E0-8CD7-40DB-9D55-00F329307339}"/>
              </a:ext>
            </a:extLst>
          </p:cNvPr>
          <p:cNvSpPr txBox="1"/>
          <p:nvPr/>
        </p:nvSpPr>
        <p:spPr>
          <a:xfrm>
            <a:off x="9306106" y="5894767"/>
            <a:ext cx="226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&lt;3</a:t>
            </a:r>
            <a:r>
              <a:rPr lang="ko-KR" altLang="en-US" dirty="0"/>
              <a:t>분할 </a:t>
            </a:r>
            <a:r>
              <a:rPr lang="en-US" altLang="ko-KR" dirty="0"/>
              <a:t>4:3 </a:t>
            </a:r>
            <a:r>
              <a:rPr lang="ko-KR" altLang="en-US" dirty="0"/>
              <a:t>프레임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93D50B-C037-4130-A5AC-BB7653585260}"/>
              </a:ext>
            </a:extLst>
          </p:cNvPr>
          <p:cNvSpPr txBox="1"/>
          <p:nvPr/>
        </p:nvSpPr>
        <p:spPr>
          <a:xfrm>
            <a:off x="5123952" y="5869721"/>
            <a:ext cx="239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&lt;3</a:t>
            </a:r>
            <a:r>
              <a:rPr lang="ko-KR" altLang="en-US" dirty="0"/>
              <a:t>분할 </a:t>
            </a:r>
            <a:r>
              <a:rPr lang="en-US" altLang="ko-KR" dirty="0"/>
              <a:t>16:9 </a:t>
            </a:r>
            <a:r>
              <a:rPr lang="ko-KR" altLang="en-US" dirty="0"/>
              <a:t>프레임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9D2E4B51-7ED8-455E-8CFD-1795A5069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973" y="4137680"/>
            <a:ext cx="2743200" cy="1743075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CC8C0DE-E516-47B5-A7B8-93BC09B55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4880" y="4148714"/>
            <a:ext cx="3055270" cy="1721007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64EF4BC3-9B1E-459C-9DAD-6D3D7CF9B8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550" y="4161492"/>
            <a:ext cx="22606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45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DA4498-61EE-4DD6-8530-87BB3A85438F}"/>
              </a:ext>
            </a:extLst>
          </p:cNvPr>
          <p:cNvSpPr txBox="1"/>
          <p:nvPr/>
        </p:nvSpPr>
        <p:spPr>
          <a:xfrm>
            <a:off x="498474" y="458056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전문가 소개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5E2ED4-F044-43F9-9E8C-45370AA92164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DD25A66-3FB8-46A7-87A7-9A7EB0A5EEF0}"/>
              </a:ext>
            </a:extLst>
          </p:cNvPr>
          <p:cNvCxnSpPr>
            <a:cxnSpLocks/>
          </p:cNvCxnSpPr>
          <p:nvPr/>
        </p:nvCxnSpPr>
        <p:spPr>
          <a:xfrm>
            <a:off x="577850" y="1312817"/>
            <a:ext cx="11036300" cy="0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1392193"/>
            <a:ext cx="2915848" cy="172798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850" y="3199548"/>
            <a:ext cx="2915848" cy="365845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52490" y="1508034"/>
            <a:ext cx="8065698" cy="66787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</a:rPr>
              <a:t>&lt;</a:t>
            </a:r>
            <a:r>
              <a:rPr lang="ko-KR" altLang="en-US" sz="2800" dirty="0">
                <a:latin typeface="+mj-lt"/>
              </a:rPr>
              <a:t>전문가 이력</a:t>
            </a:r>
            <a:r>
              <a:rPr lang="en-US" altLang="ko-KR" sz="2800" dirty="0">
                <a:latin typeface="+mj-lt"/>
              </a:rPr>
              <a:t>&gt;</a:t>
            </a:r>
          </a:p>
          <a:p>
            <a:pPr marL="285750" indent="-285750">
              <a:buFontTx/>
              <a:buChar char="-"/>
            </a:pPr>
            <a:endParaRPr lang="en-US" altLang="ko-KR" sz="2000" dirty="0"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맑은 고딕" panose="020B0503020000020004" pitchFamily="50" charset="-127"/>
              </a:rPr>
              <a:t>주식회사 </a:t>
            </a:r>
            <a:r>
              <a:rPr lang="en-US" altLang="ko-KR" sz="2000" dirty="0">
                <a:latin typeface="맑은 고딕" panose="020B0503020000020004" pitchFamily="50" charset="-127"/>
              </a:rPr>
              <a:t>‘</a:t>
            </a:r>
            <a:r>
              <a:rPr lang="en-US" altLang="ko-KR" sz="2000" dirty="0" err="1">
                <a:latin typeface="맑은 고딕" panose="020B0503020000020004" pitchFamily="50" charset="-127"/>
              </a:rPr>
              <a:t>Neoflam</a:t>
            </a:r>
            <a:r>
              <a:rPr lang="en-US" altLang="ko-KR" sz="2000" dirty="0">
                <a:latin typeface="맑은 고딕" panose="020B0503020000020004" pitchFamily="50" charset="-127"/>
              </a:rPr>
              <a:t>’</a:t>
            </a:r>
            <a:r>
              <a:rPr lang="ko-KR" altLang="en-US" sz="2000" dirty="0">
                <a:latin typeface="맑은 고딕" panose="020B0503020000020004" pitchFamily="50" charset="-127"/>
              </a:rPr>
              <a:t> 자 브랜드 </a:t>
            </a:r>
            <a:r>
              <a:rPr lang="en-US" altLang="ko-KR" sz="2000" dirty="0">
                <a:latin typeface="맑은 고딕" panose="020B0503020000020004" pitchFamily="50" charset="-127"/>
              </a:rPr>
              <a:t>‘French Bull' </a:t>
            </a:r>
            <a:r>
              <a:rPr lang="ko-KR" altLang="en-US" sz="2000" dirty="0">
                <a:latin typeface="맑은 고딕" panose="020B0503020000020004" pitchFamily="50" charset="-127"/>
              </a:rPr>
              <a:t>제품촬영</a:t>
            </a:r>
            <a:endParaRPr lang="en-US" altLang="ko-KR" sz="2000" dirty="0"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2000" dirty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</a:rPr>
              <a:t>-  </a:t>
            </a:r>
            <a:r>
              <a:rPr lang="ko-KR" altLang="en-US" sz="2000" dirty="0">
                <a:latin typeface="맑은 고딕" panose="020B0503020000020004" pitchFamily="50" charset="-127"/>
              </a:rPr>
              <a:t>속초 </a:t>
            </a:r>
            <a:r>
              <a:rPr lang="en-US" altLang="ko-KR" sz="2000" dirty="0">
                <a:latin typeface="맑은 고딕" panose="020B0503020000020004" pitchFamily="50" charset="-127"/>
              </a:rPr>
              <a:t>Local magazine</a:t>
            </a:r>
            <a:r>
              <a:rPr lang="ko-KR" altLang="en-US" sz="2000" dirty="0">
                <a:latin typeface="맑은 고딕" panose="020B0503020000020004" pitchFamily="50" charset="-127"/>
              </a:rPr>
              <a:t> </a:t>
            </a:r>
            <a:r>
              <a:rPr lang="en-US" altLang="ko-KR" sz="2000" spc="-150" dirty="0">
                <a:latin typeface="맑은 고딕" panose="020B0503020000020004" pitchFamily="50" charset="-127"/>
              </a:rPr>
              <a:t>'</a:t>
            </a:r>
            <a:r>
              <a:rPr lang="ko-KR" altLang="en-US" sz="2000" spc="-150" dirty="0">
                <a:latin typeface="맑은 고딕" panose="020B0503020000020004" pitchFamily="50" charset="-127"/>
              </a:rPr>
              <a:t>문우당 서림</a:t>
            </a:r>
            <a:r>
              <a:rPr lang="en-US" altLang="ko-KR" sz="2000" spc="-150" dirty="0">
                <a:latin typeface="맑은 고딕" panose="020B0503020000020004" pitchFamily="50" charset="-127"/>
              </a:rPr>
              <a:t>‘ </a:t>
            </a:r>
            <a:r>
              <a:rPr lang="ko-KR" altLang="en-US" sz="2000" spc="-150" dirty="0">
                <a:latin typeface="맑은 고딕" panose="020B0503020000020004" pitchFamily="50" charset="-127"/>
              </a:rPr>
              <a:t>의 저서 </a:t>
            </a:r>
            <a:r>
              <a:rPr lang="en-US" altLang="ko-KR" sz="2000" spc="-150" dirty="0">
                <a:latin typeface="맑은 고딕" panose="020B0503020000020004" pitchFamily="50" charset="-127"/>
              </a:rPr>
              <a:t>[</a:t>
            </a:r>
            <a:r>
              <a:rPr lang="ko-KR" altLang="en-US" sz="2000" spc="-150" dirty="0">
                <a:latin typeface="맑은 고딕" panose="020B0503020000020004" pitchFamily="50" charset="-127"/>
              </a:rPr>
              <a:t>마음</a:t>
            </a:r>
            <a:r>
              <a:rPr lang="en-US" altLang="ko-KR" sz="2000" spc="-150" dirty="0">
                <a:latin typeface="맑은 고딕" panose="020B0503020000020004" pitchFamily="50" charset="-127"/>
              </a:rPr>
              <a:t>.</a:t>
            </a:r>
            <a:r>
              <a:rPr lang="ko-KR" altLang="en-US" sz="2000" spc="-150" dirty="0">
                <a:latin typeface="맑은 고딕" panose="020B0503020000020004" pitchFamily="50" charset="-127"/>
              </a:rPr>
              <a:t>이음</a:t>
            </a:r>
            <a:r>
              <a:rPr lang="en-US" altLang="ko-KR" sz="2000" spc="-150" dirty="0">
                <a:latin typeface="맑은 고딕" panose="020B0503020000020004" pitchFamily="50" charset="-127"/>
              </a:rPr>
              <a:t>.</a:t>
            </a:r>
            <a:r>
              <a:rPr lang="ko-KR" altLang="en-US" sz="2000" spc="-150" dirty="0">
                <a:latin typeface="맑은 고딕" panose="020B0503020000020004" pitchFamily="50" charset="-127"/>
              </a:rPr>
              <a:t>다음</a:t>
            </a:r>
            <a:r>
              <a:rPr lang="en-US" altLang="ko-KR" sz="2000" spc="-150" dirty="0">
                <a:latin typeface="맑은 고딕" panose="020B0503020000020004" pitchFamily="50" charset="-127"/>
              </a:rPr>
              <a:t>]</a:t>
            </a:r>
            <a:r>
              <a:rPr lang="ko-KR" altLang="en-US" sz="2000" spc="-150" dirty="0">
                <a:latin typeface="맑은 고딕" panose="020B0503020000020004" pitchFamily="50" charset="-127"/>
              </a:rPr>
              <a:t> 에 소개됨</a:t>
            </a:r>
            <a:endParaRPr lang="en-US" altLang="ko-KR" sz="2000" spc="-150" dirty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2000" dirty="0"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>
                <a:latin typeface="맑은 고딕" panose="020B0503020000020004" pitchFamily="50" charset="-127"/>
              </a:rPr>
              <a:t>밴드 </a:t>
            </a:r>
            <a:r>
              <a:rPr lang="en-US" altLang="ko-KR" sz="2000" dirty="0">
                <a:latin typeface="맑은 고딕" panose="020B0503020000020004" pitchFamily="50" charset="-127"/>
              </a:rPr>
              <a:t>'humble' 3</a:t>
            </a:r>
            <a:r>
              <a:rPr lang="ko-KR" altLang="en-US" sz="2000" dirty="0">
                <a:latin typeface="맑은 고딕" panose="020B0503020000020004" pitchFamily="50" charset="-127"/>
              </a:rPr>
              <a:t>집 </a:t>
            </a:r>
            <a:r>
              <a:rPr lang="en-US" altLang="ko-KR" sz="2000" dirty="0">
                <a:latin typeface="맑은 고딕" panose="020B0503020000020004" pitchFamily="50" charset="-127"/>
              </a:rPr>
              <a:t>Singe Album</a:t>
            </a:r>
            <a:r>
              <a:rPr lang="ko-KR" altLang="en-US" sz="2000" dirty="0">
                <a:latin typeface="맑은 고딕" panose="020B0503020000020004" pitchFamily="50" charset="-127"/>
              </a:rPr>
              <a:t> </a:t>
            </a:r>
            <a:r>
              <a:rPr lang="en-US" altLang="ko-KR" sz="2000" dirty="0">
                <a:latin typeface="맑은 고딕" panose="020B0503020000020004" pitchFamily="50" charset="-127"/>
              </a:rPr>
              <a:t>Jacket</a:t>
            </a:r>
            <a:r>
              <a:rPr lang="ko-KR" altLang="en-US" sz="2000" dirty="0">
                <a:latin typeface="맑은 고딕" panose="020B0503020000020004" pitchFamily="50" charset="-127"/>
              </a:rPr>
              <a:t> 작업</a:t>
            </a:r>
            <a:endParaRPr lang="en-US" altLang="ko-KR" sz="2000" dirty="0"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2000" dirty="0"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ko-KR" altLang="en-US" sz="2000" dirty="0" err="1">
                <a:latin typeface="맑은 고딕" panose="020B0503020000020004" pitchFamily="50" charset="-127"/>
              </a:rPr>
              <a:t>본식</a:t>
            </a:r>
            <a:r>
              <a:rPr lang="ko-KR" altLang="en-US" sz="2000" dirty="0">
                <a:latin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</a:rPr>
              <a:t>웨딩</a:t>
            </a:r>
            <a:r>
              <a:rPr lang="ko-KR" altLang="en-US" sz="2000" dirty="0">
                <a:latin typeface="맑은 고딕" panose="020B0503020000020004" pitchFamily="50" charset="-127"/>
              </a:rPr>
              <a:t> 촬영 다수</a:t>
            </a:r>
            <a:endParaRPr lang="en-US" altLang="ko-KR" sz="2000" dirty="0">
              <a:latin typeface="맑은 고딕" panose="020B0503020000020004" pitchFamily="50" charset="-127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ko-KR" altLang="en-US" sz="2000" dirty="0">
              <a:latin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맑은 고딕" panose="020B0503020000020004" pitchFamily="50" charset="-127"/>
              </a:rPr>
              <a:t>-  </a:t>
            </a:r>
            <a:r>
              <a:rPr lang="ko-KR" altLang="en-US" sz="2000" dirty="0">
                <a:latin typeface="맑은 고딕" panose="020B0503020000020004" pitchFamily="50" charset="-127"/>
              </a:rPr>
              <a:t>전 청담동 </a:t>
            </a:r>
            <a:r>
              <a:rPr lang="ko-KR" altLang="en-US" sz="2000" dirty="0" err="1">
                <a:latin typeface="맑은 고딕" panose="020B0503020000020004" pitchFamily="50" charset="-127"/>
              </a:rPr>
              <a:t>웨딩</a:t>
            </a:r>
            <a:r>
              <a:rPr lang="ko-KR" altLang="en-US" sz="2000" dirty="0">
                <a:latin typeface="맑은 고딕" panose="020B0503020000020004" pitchFamily="50" charset="-127"/>
              </a:rPr>
              <a:t> 스튜디오 </a:t>
            </a:r>
            <a:r>
              <a:rPr lang="en-US" altLang="ko-KR" sz="2000" dirty="0">
                <a:latin typeface="맑은 고딕" panose="020B0503020000020004" pitchFamily="50" charset="-127"/>
              </a:rPr>
              <a:t>[</a:t>
            </a:r>
            <a:r>
              <a:rPr lang="ko-KR" altLang="en-US" sz="2000" dirty="0" err="1">
                <a:latin typeface="맑은 고딕" panose="020B0503020000020004" pitchFamily="50" charset="-127"/>
              </a:rPr>
              <a:t>느와르</a:t>
            </a:r>
            <a:r>
              <a:rPr lang="ko-KR" altLang="en-US" sz="2000" dirty="0">
                <a:latin typeface="맑은 고딕" panose="020B0503020000020004" pitchFamily="50" charset="-127"/>
              </a:rPr>
              <a:t> </a:t>
            </a:r>
            <a:r>
              <a:rPr lang="ko-KR" altLang="en-US" sz="2000" dirty="0" err="1">
                <a:latin typeface="맑은 고딕" panose="020B0503020000020004" pitchFamily="50" charset="-127"/>
              </a:rPr>
              <a:t>블랑</a:t>
            </a:r>
            <a:r>
              <a:rPr lang="en-US" altLang="ko-KR" sz="2000" dirty="0">
                <a:latin typeface="맑은 고딕" panose="020B0503020000020004" pitchFamily="50" charset="-127"/>
              </a:rPr>
              <a:t>(</a:t>
            </a:r>
            <a:r>
              <a:rPr lang="en-US" altLang="ko-KR" sz="2000" dirty="0" err="1">
                <a:latin typeface="맑은 고딕" panose="020B0503020000020004" pitchFamily="50" charset="-127"/>
              </a:rPr>
              <a:t>nbstudio</a:t>
            </a:r>
            <a:r>
              <a:rPr lang="en-US" altLang="ko-KR" sz="2000" dirty="0">
                <a:latin typeface="맑은 고딕" panose="020B0503020000020004" pitchFamily="50" charset="-127"/>
              </a:rPr>
              <a:t>)]</a:t>
            </a:r>
            <a:r>
              <a:rPr lang="ko-KR" altLang="en-US" sz="2000" dirty="0">
                <a:latin typeface="맑은 고딕" panose="020B0503020000020004" pitchFamily="50" charset="-127"/>
              </a:rPr>
              <a:t> </a:t>
            </a:r>
            <a:r>
              <a:rPr lang="en-US" altLang="ko-KR" sz="2000" spc="-150" dirty="0">
                <a:latin typeface="맑은 고딕" panose="020B0503020000020004" pitchFamily="50" charset="-127"/>
              </a:rPr>
              <a:t>Sub Photographer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altLang="ko-KR" sz="2000" dirty="0">
              <a:latin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endParaRPr lang="en-US" altLang="ko-KR" sz="2000" dirty="0">
              <a:latin typeface="맑은 고딕" panose="020B0503020000020004" pitchFamily="50" charset="-127"/>
            </a:endParaRPr>
          </a:p>
          <a:p>
            <a:pPr marL="342900" indent="-342900">
              <a:buFontTx/>
              <a:buChar char="-"/>
            </a:pPr>
            <a:endParaRPr lang="ko-KR" altLang="en-US" sz="2000" dirty="0">
              <a:latin typeface="맑은 고딕" panose="020B0503020000020004" pitchFamily="50" charset="-127"/>
            </a:endParaRPr>
          </a:p>
          <a:p>
            <a:endParaRPr lang="ko-KR" altLang="en-US" sz="2000" dirty="0">
              <a:latin typeface="맑은 고딕" panose="020B0503020000020004" pitchFamily="50" charset="-127"/>
            </a:endParaRPr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761157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DA4498-61EE-4DD6-8530-87BB3A85438F}"/>
              </a:ext>
            </a:extLst>
          </p:cNvPr>
          <p:cNvSpPr txBox="1"/>
          <p:nvPr/>
        </p:nvSpPr>
        <p:spPr>
          <a:xfrm>
            <a:off x="498474" y="458056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참고 문헌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D5E2ED4-F044-43F9-9E8C-45370AA92164}"/>
              </a:ext>
            </a:extLst>
          </p:cNvPr>
          <p:cNvCxnSpPr>
            <a:cxnSpLocks/>
          </p:cNvCxnSpPr>
          <p:nvPr/>
        </p:nvCxnSpPr>
        <p:spPr>
          <a:xfrm flipV="1">
            <a:off x="577850" y="1104181"/>
            <a:ext cx="11447373" cy="13419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2DD25A66-3FB8-46A7-87A7-9A7EB0A5EEF0}"/>
              </a:ext>
            </a:extLst>
          </p:cNvPr>
          <p:cNvCxnSpPr>
            <a:cxnSpLocks/>
          </p:cNvCxnSpPr>
          <p:nvPr/>
        </p:nvCxnSpPr>
        <p:spPr>
          <a:xfrm flipV="1">
            <a:off x="577850" y="1302589"/>
            <a:ext cx="11447373" cy="10228"/>
          </a:xfrm>
          <a:prstGeom prst="line">
            <a:avLst/>
          </a:prstGeom>
          <a:ln w="12700">
            <a:solidFill>
              <a:schemeClr val="bg2">
                <a:lumMod val="90000"/>
              </a:schemeClr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987A785-751A-4FE3-863C-36DFBBB50494}"/>
              </a:ext>
            </a:extLst>
          </p:cNvPr>
          <p:cNvSpPr txBox="1"/>
          <p:nvPr/>
        </p:nvSpPr>
        <p:spPr>
          <a:xfrm>
            <a:off x="498474" y="1443952"/>
            <a:ext cx="11601391" cy="480131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600" spc="-12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marL="285750" indent="-285750">
              <a:buFontTx/>
              <a:buChar char="-"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[1]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Eunbin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Hong,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Junho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Jeon,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Seungyong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Lee, Repeat Cropping based on Deep Learning for Photo Re-composition, 2016</a:t>
            </a:r>
          </a:p>
          <a:p>
            <a:pPr marL="285750" indent="-285750">
              <a:buFontTx/>
              <a:buChar char="-"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[2]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L. Liu, R. Chen, L. Wolf, D. Cohen-Or, "Optimizing photo composition," Computer Graphics Forum, Vol. 29, No. 2, pp. 469-478, 2010.</a:t>
            </a:r>
          </a:p>
          <a:p>
            <a:pPr marL="285750" indent="-285750">
              <a:buFontTx/>
              <a:buChar char="-"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[3]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Y.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Guo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M. Liu, T.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Gu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W.Wang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"Improving photo composition elegantly: Considering image similarity during composition optimization," Computer Graphics Forum, Vol. 31, pp. 2193-2202, </a:t>
            </a:r>
            <a:r>
              <a:rPr lang="en-US" altLang="ko-KR" sz="1800">
                <a:latin typeface="맑은 고딕" panose="020B0503020000020004" pitchFamily="50" charset="-127"/>
                <a:ea typeface="맑은 고딕" panose="020B0503020000020004" pitchFamily="50" charset="-127"/>
              </a:rPr>
              <a:t>2012.</a:t>
            </a:r>
          </a:p>
          <a:p>
            <a:pPr marL="285750" indent="-285750">
              <a:buFontTx/>
              <a:buChar char="-"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[4]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Kapur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Saurabh, Computer Vision with Python 3: Image classification, object detection, video processing, and more, 2018</a:t>
            </a:r>
          </a:p>
          <a:p>
            <a:pPr marL="285750" indent="-285750">
              <a:buFontTx/>
              <a:buChar char="-"/>
            </a:pPr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[5]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이복연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밑바닥부터 시작하는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파이썬으로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익히는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이론과 구현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2017</a:t>
            </a:r>
          </a:p>
          <a:p>
            <a:pPr marL="285750" indent="-285750">
              <a:buFontTx/>
              <a:buChar char="-"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[6]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진명조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텐서플로로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시작하는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= Deep learning getting started with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Tensorflow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2017</a:t>
            </a:r>
          </a:p>
          <a:p>
            <a:pPr marL="285750" indent="-285750">
              <a:buFontTx/>
              <a:buChar char="-"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[7]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최병관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Tensorflow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 기초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2017</a:t>
            </a:r>
          </a:p>
          <a:p>
            <a:pPr marL="285750" indent="-285750">
              <a:buFontTx/>
              <a:buChar char="-"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[8]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정성환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배종욱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Open CV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배우는 컴퓨터 비전 및 응용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2014</a:t>
            </a:r>
          </a:p>
          <a:p>
            <a:pPr marL="285750" indent="-285750">
              <a:buFontTx/>
              <a:buChar char="-"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[9]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Takahashi  Yamaguchi, “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사진의 완성 구도 그리고 구성”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영진닷컴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2008</a:t>
            </a:r>
          </a:p>
          <a:p>
            <a:pPr marL="285750" indent="-285750">
              <a:buFontTx/>
              <a:buChar char="-"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[10]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정승익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“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사진구도”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한빛미디어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2015</a:t>
            </a:r>
          </a:p>
          <a:p>
            <a:pPr marL="285750" indent="-285750">
              <a:buFontTx/>
              <a:buChar char="-"/>
            </a:pPr>
            <a:r>
              <a:rPr lang="en-US" altLang="ko-KR" sz="18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[11]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김완모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“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사진은 </a:t>
            </a:r>
            <a:r>
              <a:rPr lang="ko-KR" altLang="en-US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크롭이다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.”,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성안당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2015</a:t>
            </a:r>
          </a:p>
          <a:p>
            <a:endParaRPr lang="en-US" altLang="ko-KR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6421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4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166A518-F7FB-4C52-8C4C-C30388C2A071}"/>
              </a:ext>
            </a:extLst>
          </p:cNvPr>
          <p:cNvSpPr txBox="1"/>
          <p:nvPr/>
        </p:nvSpPr>
        <p:spPr>
          <a:xfrm>
            <a:off x="800100" y="3075057"/>
            <a:ext cx="4813300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C47FD16-D822-4AAE-8689-E07D206952A3}"/>
              </a:ext>
            </a:extLst>
          </p:cNvPr>
          <p:cNvCxnSpPr>
            <a:cxnSpLocks/>
          </p:cNvCxnSpPr>
          <p:nvPr/>
        </p:nvCxnSpPr>
        <p:spPr>
          <a:xfrm>
            <a:off x="889000" y="2870200"/>
            <a:ext cx="736600" cy="0"/>
          </a:xfrm>
          <a:prstGeom prst="line">
            <a:avLst/>
          </a:prstGeom>
          <a:ln w="38100">
            <a:solidFill>
              <a:schemeClr val="bg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4085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4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A85DE0-371F-420D-8FF8-D6580FBCFFED}"/>
              </a:ext>
            </a:extLst>
          </p:cNvPr>
          <p:cNvSpPr txBox="1"/>
          <p:nvPr/>
        </p:nvSpPr>
        <p:spPr>
          <a:xfrm>
            <a:off x="800100" y="662857"/>
            <a:ext cx="2565400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rgbClr val="FBFB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endParaRPr lang="ko-KR" altLang="en-US" sz="5400" spc="-150" dirty="0">
              <a:solidFill>
                <a:srgbClr val="FBFBF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6A518-F7FB-4C52-8C4C-C30388C2A071}"/>
              </a:ext>
            </a:extLst>
          </p:cNvPr>
          <p:cNvSpPr txBox="1"/>
          <p:nvPr/>
        </p:nvSpPr>
        <p:spPr>
          <a:xfrm>
            <a:off x="800100" y="1586188"/>
            <a:ext cx="502593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FBFB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1E5AB-AA04-4C80-B9CE-4D359B4E96BB}"/>
              </a:ext>
            </a:extLst>
          </p:cNvPr>
          <p:cNvSpPr txBox="1"/>
          <p:nvPr/>
        </p:nvSpPr>
        <p:spPr>
          <a:xfrm>
            <a:off x="800099" y="3921654"/>
            <a:ext cx="5165271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pc="-120" dirty="0">
                <a:solidFill>
                  <a:srgbClr val="FBFB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사진 보정이 일반화 되다</a:t>
            </a:r>
            <a:r>
              <a:rPr lang="en-US" altLang="ko-KR" spc="-120" dirty="0">
                <a:solidFill>
                  <a:srgbClr val="FBFB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285750" indent="-285750">
              <a:buFontTx/>
              <a:buChar char="-"/>
            </a:pPr>
            <a:endParaRPr lang="en-US" altLang="ko-KR" spc="-120" dirty="0">
              <a:solidFill>
                <a:srgbClr val="FBFBF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pc="-120" dirty="0">
                <a:solidFill>
                  <a:srgbClr val="FBFB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구도 보정</a:t>
            </a:r>
            <a:r>
              <a:rPr lang="en-US" altLang="ko-KR" spc="-120" dirty="0">
                <a:solidFill>
                  <a:srgbClr val="FBFB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pc="-120" dirty="0">
              <a:solidFill>
                <a:srgbClr val="FBFBF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C47FD16-D822-4AAE-8689-E07D206952A3}"/>
              </a:ext>
            </a:extLst>
          </p:cNvPr>
          <p:cNvCxnSpPr/>
          <p:nvPr/>
        </p:nvCxnSpPr>
        <p:spPr>
          <a:xfrm>
            <a:off x="889000" y="3746500"/>
            <a:ext cx="4635500" cy="0"/>
          </a:xfrm>
          <a:prstGeom prst="line">
            <a:avLst/>
          </a:prstGeom>
          <a:ln>
            <a:solidFill>
              <a:srgbClr val="FBFBFB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640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458056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왜 이미지를 개선하는가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50ECE-C505-4FBB-8285-49134B08487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B5803BE7-F26D-497A-90DB-5E0F103A0E55}"/>
              </a:ext>
            </a:extLst>
          </p:cNvPr>
          <p:cNvGrpSpPr/>
          <p:nvPr/>
        </p:nvGrpSpPr>
        <p:grpSpPr>
          <a:xfrm>
            <a:off x="498474" y="1570558"/>
            <a:ext cx="4599457" cy="1923488"/>
            <a:chOff x="577850" y="1748006"/>
            <a:chExt cx="4870450" cy="1250187"/>
          </a:xfrm>
          <a:scene3d>
            <a:camera prst="obliqueTopLeft"/>
            <a:lightRig rig="threePt" dir="t"/>
          </a:scene3d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8B6840-92A1-4022-A7DE-6867AB232D97}"/>
                </a:ext>
              </a:extLst>
            </p:cNvPr>
            <p:cNvSpPr txBox="1"/>
            <p:nvPr/>
          </p:nvSpPr>
          <p:spPr>
            <a:xfrm>
              <a:off x="577850" y="1879600"/>
              <a:ext cx="32956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사진 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&amp; SNS</a:t>
              </a:r>
            </a:p>
            <a:p>
              <a:endPara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52589A-F866-43BA-B17D-019B1A58ADA0}"/>
                </a:ext>
              </a:extLst>
            </p:cNvPr>
            <p:cNvSpPr txBox="1"/>
            <p:nvPr/>
          </p:nvSpPr>
          <p:spPr>
            <a:xfrm>
              <a:off x="577850" y="2398067"/>
              <a:ext cx="4870450" cy="600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285750" indent="-285750">
                <a:buFontTx/>
                <a:buChar char="-"/>
              </a:pP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SNS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를 통한 다양한 사진을 업로드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사진의 미적인 부분에 관심이 증가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2E7276A-5F2C-49CD-AD1F-1A29F63B90CD}"/>
                </a:ext>
              </a:extLst>
            </p:cNvPr>
            <p:cNvCxnSpPr/>
            <p:nvPr/>
          </p:nvCxnSpPr>
          <p:spPr>
            <a:xfrm>
              <a:off x="682983" y="1748006"/>
              <a:ext cx="382748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FF0B785-11D2-4C1F-A0C3-EE47F1CEFD09}"/>
              </a:ext>
            </a:extLst>
          </p:cNvPr>
          <p:cNvGrpSpPr/>
          <p:nvPr/>
        </p:nvGrpSpPr>
        <p:grpSpPr>
          <a:xfrm>
            <a:off x="498474" y="3849802"/>
            <a:ext cx="4678832" cy="2630920"/>
            <a:chOff x="577850" y="1748006"/>
            <a:chExt cx="4870450" cy="1482550"/>
          </a:xfrm>
          <a:scene3d>
            <a:camera prst="obliqueTopLeft"/>
            <a:lightRig rig="threePt" dir="t"/>
          </a:scene3d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726859-43DC-4261-A375-39B4DD899907}"/>
                </a:ext>
              </a:extLst>
            </p:cNvPr>
            <p:cNvSpPr txBox="1"/>
            <p:nvPr/>
          </p:nvSpPr>
          <p:spPr>
            <a:xfrm>
              <a:off x="577850" y="1879600"/>
              <a:ext cx="3295650" cy="537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사진 보정의 일반화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D21278-BEB1-46CF-AA96-ACBFC36CBE21}"/>
                </a:ext>
              </a:extLst>
            </p:cNvPr>
            <p:cNvSpPr txBox="1"/>
            <p:nvPr/>
          </p:nvSpPr>
          <p:spPr>
            <a:xfrm>
              <a:off x="577850" y="2398067"/>
              <a:ext cx="4870450" cy="832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사진 보정에 대한 다양한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App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의 출시 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: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일반인들의 사진에 대한 관심의 증거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사진 보정에 대한 인식의 일반화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</a:p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: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전문가들에게만 전속되는 것이 아님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EDE0081-72C5-49CC-A9DE-BF552EB942EC}"/>
                </a:ext>
              </a:extLst>
            </p:cNvPr>
            <p:cNvCxnSpPr/>
            <p:nvPr/>
          </p:nvCxnSpPr>
          <p:spPr>
            <a:xfrm>
              <a:off x="682983" y="1748006"/>
              <a:ext cx="382748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307" y="1253925"/>
            <a:ext cx="5976091" cy="177261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7306" y="3267925"/>
            <a:ext cx="3846401" cy="990299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74712" y="3265105"/>
            <a:ext cx="1578686" cy="99311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7307" y="4376943"/>
            <a:ext cx="6078828" cy="236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659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458056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구도 보정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사진 개선의 필수 과정</a:t>
            </a:r>
            <a:endParaRPr lang="ko-KR" altLang="en-US" sz="11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50ECE-C505-4FBB-8285-49134B08487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B5803BE7-F26D-497A-90DB-5E0F103A0E55}"/>
              </a:ext>
            </a:extLst>
          </p:cNvPr>
          <p:cNvGrpSpPr/>
          <p:nvPr/>
        </p:nvGrpSpPr>
        <p:grpSpPr>
          <a:xfrm>
            <a:off x="498474" y="1570558"/>
            <a:ext cx="6101109" cy="1923488"/>
            <a:chOff x="577850" y="1748006"/>
            <a:chExt cx="4870450" cy="1250187"/>
          </a:xfrm>
          <a:scene3d>
            <a:camera prst="obliqueTopLeft"/>
            <a:lightRig rig="threePt" dir="t"/>
          </a:scene3d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8B6840-92A1-4022-A7DE-6867AB232D97}"/>
                </a:ext>
              </a:extLst>
            </p:cNvPr>
            <p:cNvSpPr txBox="1"/>
            <p:nvPr/>
          </p:nvSpPr>
          <p:spPr>
            <a:xfrm>
              <a:off x="577850" y="1879600"/>
              <a:ext cx="3295650" cy="900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구도 보정 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(Image crop)</a:t>
              </a:r>
            </a:p>
            <a:p>
              <a:endPara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52589A-F866-43BA-B17D-019B1A58ADA0}"/>
                </a:ext>
              </a:extLst>
            </p:cNvPr>
            <p:cNvSpPr txBox="1"/>
            <p:nvPr/>
          </p:nvSpPr>
          <p:spPr>
            <a:xfrm>
              <a:off x="577850" y="2398067"/>
              <a:ext cx="4870450" cy="6001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사진 보정 시 빼 놓을 수 없는 가장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차적인 과정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피사체의 배치 방법에 따라 사진의 근본적인 의도가 결정됨 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2E7276A-5F2C-49CD-AD1F-1A29F63B90CD}"/>
                </a:ext>
              </a:extLst>
            </p:cNvPr>
            <p:cNvCxnSpPr/>
            <p:nvPr/>
          </p:nvCxnSpPr>
          <p:spPr>
            <a:xfrm>
              <a:off x="682983" y="1748006"/>
              <a:ext cx="382748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FF0B785-11D2-4C1F-A0C3-EE47F1CEFD09}"/>
              </a:ext>
            </a:extLst>
          </p:cNvPr>
          <p:cNvGrpSpPr/>
          <p:nvPr/>
        </p:nvGrpSpPr>
        <p:grpSpPr>
          <a:xfrm>
            <a:off x="498473" y="3849800"/>
            <a:ext cx="7752897" cy="2630920"/>
            <a:chOff x="577850" y="1748006"/>
            <a:chExt cx="4870450" cy="1482551"/>
          </a:xfrm>
          <a:scene3d>
            <a:camera prst="obliqueTopLeft"/>
            <a:lightRig rig="threePt" dir="t"/>
          </a:scene3d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726859-43DC-4261-A375-39B4DD899907}"/>
                </a:ext>
              </a:extLst>
            </p:cNvPr>
            <p:cNvSpPr txBox="1"/>
            <p:nvPr/>
          </p:nvSpPr>
          <p:spPr>
            <a:xfrm>
              <a:off x="577850" y="1879600"/>
              <a:ext cx="3295650" cy="29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구도 보정 법 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: 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피사체 의 배치</a:t>
              </a:r>
              <a:endPara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맑은 고딕" panose="020B0503020000020004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D21278-BEB1-46CF-AA96-ACBFC36CBE21}"/>
                </a:ext>
              </a:extLst>
            </p:cNvPr>
            <p:cNvSpPr txBox="1"/>
            <p:nvPr/>
          </p:nvSpPr>
          <p:spPr>
            <a:xfrm>
              <a:off x="577850" y="2398067"/>
              <a:ext cx="4870450" cy="832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285750" indent="-285750">
                <a:buFontTx/>
                <a:buChar char="-"/>
              </a:pP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3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분할 가이드 라인 배치 법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: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가이드 라인의 교차점에 </a:t>
              </a:r>
              <a:b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피사체를 배치 하는 법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  Center line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배치 법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이미지의 센터라인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교차점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에 </a:t>
              </a:r>
              <a:b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피사체를 배치하는 법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  </a:t>
              </a:r>
              <a:endPara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EDE0081-72C5-49CC-A9DE-BF552EB942EC}"/>
                </a:ext>
              </a:extLst>
            </p:cNvPr>
            <p:cNvCxnSpPr/>
            <p:nvPr/>
          </p:nvCxnSpPr>
          <p:spPr>
            <a:xfrm>
              <a:off x="682983" y="1748006"/>
              <a:ext cx="382748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812890"/>
              </p:ext>
            </p:extLst>
          </p:nvPr>
        </p:nvGraphicFramePr>
        <p:xfrm>
          <a:off x="6599583" y="1456220"/>
          <a:ext cx="5014566" cy="23135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15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15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15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7117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117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117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320309"/>
              </p:ext>
            </p:extLst>
          </p:nvPr>
        </p:nvGraphicFramePr>
        <p:xfrm>
          <a:off x="6599582" y="4274328"/>
          <a:ext cx="2373842" cy="220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6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86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0632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567033"/>
              </p:ext>
            </p:extLst>
          </p:nvPr>
        </p:nvGraphicFramePr>
        <p:xfrm>
          <a:off x="9323533" y="4273884"/>
          <a:ext cx="2290616" cy="22068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53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53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0341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0341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R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FF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6737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4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A85DE0-371F-420D-8FF8-D6580FBCFFED}"/>
              </a:ext>
            </a:extLst>
          </p:cNvPr>
          <p:cNvSpPr txBox="1"/>
          <p:nvPr/>
        </p:nvSpPr>
        <p:spPr>
          <a:xfrm>
            <a:off x="800100" y="662857"/>
            <a:ext cx="2565400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rgbClr val="FBFB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endParaRPr lang="ko-KR" altLang="en-US" sz="5400" spc="-150" dirty="0">
              <a:solidFill>
                <a:srgbClr val="FBFBF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6A518-F7FB-4C52-8C4C-C30388C2A071}"/>
              </a:ext>
            </a:extLst>
          </p:cNvPr>
          <p:cNvSpPr txBox="1"/>
          <p:nvPr/>
        </p:nvSpPr>
        <p:spPr>
          <a:xfrm>
            <a:off x="800099" y="1586188"/>
            <a:ext cx="5613579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FBFB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보정 방식의 비교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1E5AB-AA04-4C80-B9CE-4D359B4E96BB}"/>
              </a:ext>
            </a:extLst>
          </p:cNvPr>
          <p:cNvSpPr txBox="1"/>
          <p:nvPr/>
        </p:nvSpPr>
        <p:spPr>
          <a:xfrm>
            <a:off x="800099" y="3921654"/>
            <a:ext cx="5165271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pc="-120" dirty="0">
                <a:solidFill>
                  <a:srgbClr val="FBFB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pc="-120" dirty="0">
                <a:solidFill>
                  <a:srgbClr val="FBFB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방식의 개선할 사항은 무엇일까</a:t>
            </a:r>
            <a:r>
              <a:rPr lang="en-US" altLang="ko-KR" spc="-120" dirty="0">
                <a:solidFill>
                  <a:srgbClr val="FBFB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pc="-120" dirty="0">
              <a:solidFill>
                <a:srgbClr val="FBFBF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C47FD16-D822-4AAE-8689-E07D206952A3}"/>
              </a:ext>
            </a:extLst>
          </p:cNvPr>
          <p:cNvCxnSpPr/>
          <p:nvPr/>
        </p:nvCxnSpPr>
        <p:spPr>
          <a:xfrm>
            <a:off x="889000" y="3746500"/>
            <a:ext cx="4635500" cy="0"/>
          </a:xfrm>
          <a:prstGeom prst="line">
            <a:avLst/>
          </a:prstGeom>
          <a:ln>
            <a:solidFill>
              <a:srgbClr val="FBFBFB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98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458056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주제 선정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왜 이미지를 개선하는가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50ECE-C505-4FBB-8285-49134B08487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B5803BE7-F26D-497A-90DB-5E0F103A0E55}"/>
              </a:ext>
            </a:extLst>
          </p:cNvPr>
          <p:cNvGrpSpPr/>
          <p:nvPr/>
        </p:nvGrpSpPr>
        <p:grpSpPr>
          <a:xfrm>
            <a:off x="498474" y="1570558"/>
            <a:ext cx="6644448" cy="1646489"/>
            <a:chOff x="577850" y="1748006"/>
            <a:chExt cx="4870450" cy="1070149"/>
          </a:xfrm>
          <a:scene3d>
            <a:camera prst="obliqueTopLeft"/>
            <a:lightRig rig="threePt" dir="t"/>
          </a:scene3d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8B6840-92A1-4022-A7DE-6867AB232D97}"/>
                </a:ext>
              </a:extLst>
            </p:cNvPr>
            <p:cNvSpPr txBox="1"/>
            <p:nvPr/>
          </p:nvSpPr>
          <p:spPr>
            <a:xfrm>
              <a:off x="577850" y="1879600"/>
              <a:ext cx="3295650" cy="620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8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라이트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 룸 보다는 쉽게</a:t>
              </a:r>
              <a:endPara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52589A-F866-43BA-B17D-019B1A58ADA0}"/>
                </a:ext>
              </a:extLst>
            </p:cNvPr>
            <p:cNvSpPr txBox="1"/>
            <p:nvPr/>
          </p:nvSpPr>
          <p:spPr>
            <a:xfrm>
              <a:off x="577850" y="2398067"/>
              <a:ext cx="4870450" cy="4200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사진과 툴에 대한 어려운 사전 지식에 무관하게 구도 </a:t>
              </a:r>
              <a:b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보정을 구현</a:t>
              </a: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2E7276A-5F2C-49CD-AD1F-1A29F63B90CD}"/>
                </a:ext>
              </a:extLst>
            </p:cNvPr>
            <p:cNvCxnSpPr/>
            <p:nvPr/>
          </p:nvCxnSpPr>
          <p:spPr>
            <a:xfrm>
              <a:off x="682983" y="1748006"/>
              <a:ext cx="382748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FF0B785-11D2-4C1F-A0C3-EE47F1CEFD09}"/>
              </a:ext>
            </a:extLst>
          </p:cNvPr>
          <p:cNvGrpSpPr/>
          <p:nvPr/>
        </p:nvGrpSpPr>
        <p:grpSpPr>
          <a:xfrm>
            <a:off x="498473" y="3849805"/>
            <a:ext cx="6763717" cy="1522925"/>
            <a:chOff x="577850" y="1748006"/>
            <a:chExt cx="4870450" cy="858183"/>
          </a:xfrm>
          <a:scene3d>
            <a:camera prst="obliqueTopLeft"/>
            <a:lightRig rig="threePt" dir="t"/>
          </a:scene3d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726859-43DC-4261-A375-39B4DD899907}"/>
                </a:ext>
              </a:extLst>
            </p:cNvPr>
            <p:cNvSpPr txBox="1"/>
            <p:nvPr/>
          </p:nvSpPr>
          <p:spPr>
            <a:xfrm>
              <a:off x="577850" y="1879600"/>
              <a:ext cx="3295650" cy="294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논문의 문제점 개선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D21278-BEB1-46CF-AA96-ACBFC36CBE21}"/>
                </a:ext>
              </a:extLst>
            </p:cNvPr>
            <p:cNvSpPr txBox="1"/>
            <p:nvPr/>
          </p:nvSpPr>
          <p:spPr>
            <a:xfrm>
              <a:off x="577850" y="2398067"/>
              <a:ext cx="4870450" cy="2081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기존 논문의 어떠한 문제점이 있는가를 파악 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개선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EDE0081-72C5-49CC-A9DE-BF552EB942EC}"/>
                </a:ext>
              </a:extLst>
            </p:cNvPr>
            <p:cNvCxnSpPr/>
            <p:nvPr/>
          </p:nvCxnSpPr>
          <p:spPr>
            <a:xfrm>
              <a:off x="682983" y="1748006"/>
              <a:ext cx="382748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281" y="4159511"/>
            <a:ext cx="5239869" cy="270673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4280" y="1156497"/>
            <a:ext cx="5239869" cy="2743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593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CDD0748-7E3D-4D19-A4FB-DBEB2A08824C}"/>
              </a:ext>
            </a:extLst>
          </p:cNvPr>
          <p:cNvSpPr txBox="1"/>
          <p:nvPr/>
        </p:nvSpPr>
        <p:spPr>
          <a:xfrm>
            <a:off x="498474" y="458056"/>
            <a:ext cx="8950325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4400" spc="-15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논문에서 제시된 방식의 문제점</a:t>
            </a:r>
          </a:p>
        </p:txBody>
      </p: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DDF50ECE-C505-4FBB-8285-49134B084871}"/>
              </a:ext>
            </a:extLst>
          </p:cNvPr>
          <p:cNvCxnSpPr>
            <a:cxnSpLocks/>
          </p:cNvCxnSpPr>
          <p:nvPr/>
        </p:nvCxnSpPr>
        <p:spPr>
          <a:xfrm>
            <a:off x="577850" y="1117600"/>
            <a:ext cx="11036300" cy="0"/>
          </a:xfrm>
          <a:prstGeom prst="line">
            <a:avLst/>
          </a:prstGeom>
          <a:ln w="38100">
            <a:solidFill>
              <a:srgbClr val="B14031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그룹 8">
            <a:extLst>
              <a:ext uri="{FF2B5EF4-FFF2-40B4-BE49-F238E27FC236}">
                <a16:creationId xmlns:a16="http://schemas.microsoft.com/office/drawing/2014/main" id="{B5803BE7-F26D-497A-90DB-5E0F103A0E55}"/>
              </a:ext>
            </a:extLst>
          </p:cNvPr>
          <p:cNvGrpSpPr/>
          <p:nvPr/>
        </p:nvGrpSpPr>
        <p:grpSpPr>
          <a:xfrm>
            <a:off x="498474" y="1953675"/>
            <a:ext cx="8340726" cy="1595975"/>
            <a:chOff x="577850" y="1748006"/>
            <a:chExt cx="4870450" cy="1430225"/>
          </a:xfrm>
          <a:scene3d>
            <a:camera prst="obliqueTopLeft"/>
            <a:lightRig rig="threePt" dir="t"/>
          </a:scene3d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18B6840-92A1-4022-A7DE-6867AB232D97}"/>
                </a:ext>
              </a:extLst>
            </p:cNvPr>
            <p:cNvSpPr txBox="1"/>
            <p:nvPr/>
          </p:nvSpPr>
          <p:spPr>
            <a:xfrm>
              <a:off x="577850" y="1879600"/>
              <a:ext cx="3295650" cy="620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단일 프레임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, 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구도 법 사용 </a:t>
              </a:r>
              <a:endPara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endParaRPr lang="en-US" altLang="ko-KR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D52589A-F866-43BA-B17D-019B1A58ADA0}"/>
                </a:ext>
              </a:extLst>
            </p:cNvPr>
            <p:cNvSpPr txBox="1"/>
            <p:nvPr/>
          </p:nvSpPr>
          <p:spPr>
            <a:xfrm>
              <a:off x="577850" y="2398067"/>
              <a:ext cx="4870450" cy="78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pPr marL="285750" indent="-285750">
                <a:buFontTx/>
                <a:buChar char="-"/>
              </a:pP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직사각형 프레임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(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가로 형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)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만을 사용하여 사진을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Crop </a:t>
              </a:r>
              <a:b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=&gt;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배경과 피사체간의 다양한 형태에 따른 이미지 개선이 부족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  <a:p>
              <a:pPr marL="285750" indent="-285750">
                <a:buFontTx/>
                <a:buChar char="-"/>
              </a:pPr>
              <a:endPara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C2E7276A-5F2C-49CD-AD1F-1A29F63B90CD}"/>
                </a:ext>
              </a:extLst>
            </p:cNvPr>
            <p:cNvCxnSpPr/>
            <p:nvPr/>
          </p:nvCxnSpPr>
          <p:spPr>
            <a:xfrm>
              <a:off x="682983" y="1748006"/>
              <a:ext cx="382748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FF0B785-11D2-4C1F-A0C3-EE47F1CEFD09}"/>
              </a:ext>
            </a:extLst>
          </p:cNvPr>
          <p:cNvGrpSpPr/>
          <p:nvPr/>
        </p:nvGrpSpPr>
        <p:grpSpPr>
          <a:xfrm>
            <a:off x="498474" y="4248543"/>
            <a:ext cx="7956414" cy="1786734"/>
            <a:chOff x="577850" y="1748006"/>
            <a:chExt cx="4870450" cy="1014275"/>
          </a:xfrm>
          <a:scene3d>
            <a:camera prst="obliqueTopLeft"/>
            <a:lightRig rig="threePt" dir="t"/>
          </a:scene3d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726859-43DC-4261-A375-39B4DD899907}"/>
                </a:ext>
              </a:extLst>
            </p:cNvPr>
            <p:cNvSpPr txBox="1"/>
            <p:nvPr/>
          </p:nvSpPr>
          <p:spPr>
            <a:xfrm>
              <a:off x="577850" y="1879600"/>
              <a:ext cx="3295650" cy="297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피사체 비율이 클 경우 </a:t>
              </a:r>
              <a:r>
                <a:rPr lang="en-US" altLang="ko-KR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Crop </a:t>
              </a:r>
              <a:r>
                <a:rPr lang="ko-KR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맑은 고딕" panose="020B0503020000020004" pitchFamily="50" charset="-127"/>
                </a:rPr>
                <a:t>불가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2D21278-BEB1-46CF-AA96-ACBFC36CBE21}"/>
                </a:ext>
              </a:extLst>
            </p:cNvPr>
            <p:cNvSpPr txBox="1"/>
            <p:nvPr/>
          </p:nvSpPr>
          <p:spPr>
            <a:xfrm>
              <a:off x="577850" y="2398067"/>
              <a:ext cx="4870450" cy="364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pc="-12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defRPr>
              </a:lvl1pPr>
            </a:lstStyle>
            <a:p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-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원본이미지 와 피사체 면적간의 비율이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0.22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이상일 경우 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Crop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이 불가</a:t>
              </a:r>
              <a:b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</a:b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	=&gt; </a:t>
              </a:r>
              <a:r>
                <a:rPr lang="ko-KR" altLang="en-US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실제 사진 보정 시 피사체가 큰 경우도 보정이 이루어짐</a:t>
              </a:r>
              <a:r>
                <a:rPr lang="en-US" altLang="ko-KR" dirty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AEDE0081-72C5-49CC-A9DE-BF552EB942EC}"/>
                </a:ext>
              </a:extLst>
            </p:cNvPr>
            <p:cNvCxnSpPr/>
            <p:nvPr/>
          </p:nvCxnSpPr>
          <p:spPr>
            <a:xfrm>
              <a:off x="682983" y="1748006"/>
              <a:ext cx="382748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1860" y="1876650"/>
            <a:ext cx="4052290" cy="2444587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860" y="5123659"/>
            <a:ext cx="4052290" cy="865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164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40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FA85DE0-371F-420D-8FF8-D6580FBCFFED}"/>
              </a:ext>
            </a:extLst>
          </p:cNvPr>
          <p:cNvSpPr txBox="1"/>
          <p:nvPr/>
        </p:nvSpPr>
        <p:spPr>
          <a:xfrm>
            <a:off x="800100" y="662857"/>
            <a:ext cx="2565400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altLang="ko-KR" sz="5400" spc="-150" dirty="0">
                <a:solidFill>
                  <a:srgbClr val="FBFB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endParaRPr lang="ko-KR" altLang="en-US" sz="5400" spc="-150" dirty="0">
              <a:solidFill>
                <a:srgbClr val="FBFBF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66A518-F7FB-4C52-8C4C-C30388C2A071}"/>
              </a:ext>
            </a:extLst>
          </p:cNvPr>
          <p:cNvSpPr txBox="1"/>
          <p:nvPr/>
        </p:nvSpPr>
        <p:spPr>
          <a:xfrm>
            <a:off x="800100" y="1586188"/>
            <a:ext cx="5025934" cy="707886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rgbClr val="FBFB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구도보정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0A1E5AB-AA04-4C80-B9CE-4D359B4E96BB}"/>
              </a:ext>
            </a:extLst>
          </p:cNvPr>
          <p:cNvSpPr txBox="1"/>
          <p:nvPr/>
        </p:nvSpPr>
        <p:spPr>
          <a:xfrm>
            <a:off x="800099" y="3921654"/>
            <a:ext cx="5165271" cy="92333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spc="-120" dirty="0">
                <a:solidFill>
                  <a:srgbClr val="FBFB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구도 보정은 어떻게 이루어 지는가</a:t>
            </a:r>
            <a:r>
              <a:rPr lang="en-US" altLang="ko-KR" spc="-120" dirty="0">
                <a:solidFill>
                  <a:srgbClr val="FBFB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marL="285750" indent="-285750">
              <a:buFontTx/>
              <a:buChar char="-"/>
            </a:pPr>
            <a:endParaRPr lang="en-US" altLang="ko-KR" spc="-120" dirty="0">
              <a:solidFill>
                <a:srgbClr val="FBFBF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spc="-120" dirty="0">
                <a:solidFill>
                  <a:srgbClr val="FBFB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기존 방식의 문제점은 어떻게 개선 했는가</a:t>
            </a:r>
            <a:r>
              <a:rPr lang="en-US" altLang="ko-KR" spc="-120" dirty="0">
                <a:solidFill>
                  <a:srgbClr val="FBFBFB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endParaRPr lang="ko-KR" altLang="en-US" spc="-120" dirty="0">
              <a:solidFill>
                <a:srgbClr val="FBFBF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5C47FD16-D822-4AAE-8689-E07D206952A3}"/>
              </a:ext>
            </a:extLst>
          </p:cNvPr>
          <p:cNvCxnSpPr/>
          <p:nvPr/>
        </p:nvCxnSpPr>
        <p:spPr>
          <a:xfrm>
            <a:off x="889000" y="3746500"/>
            <a:ext cx="4635500" cy="0"/>
          </a:xfrm>
          <a:prstGeom prst="line">
            <a:avLst/>
          </a:prstGeom>
          <a:ln>
            <a:solidFill>
              <a:srgbClr val="FBFBFB"/>
            </a:solidFill>
          </a:ln>
          <a:scene3d>
            <a:camera prst="obliqueTopLeft"/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6017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</TotalTime>
  <Words>1545</Words>
  <Application>Microsoft Office PowerPoint</Application>
  <PresentationFormat>와이드스크린</PresentationFormat>
  <Paragraphs>311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3" baseType="lpstr">
      <vt:lpstr>Symbol</vt:lpstr>
      <vt:lpstr>Times New Roman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hyeeun</dc:creator>
  <cp:lastModifiedBy>강원</cp:lastModifiedBy>
  <cp:revision>134</cp:revision>
  <dcterms:created xsi:type="dcterms:W3CDTF">2018-05-18T17:10:13Z</dcterms:created>
  <dcterms:modified xsi:type="dcterms:W3CDTF">2018-06-04T06:53:37Z</dcterms:modified>
</cp:coreProperties>
</file>